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8288000" cy="10285413"/>
  <p:notesSz cx="6858000" cy="9144000"/>
  <p:defaultTextStyle>
    <a:defPPr>
      <a:defRPr lang="en-US"/>
    </a:defPPr>
    <a:lvl1pPr marL="0" algn="l" defTabSz="1371120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1pPr>
    <a:lvl2pPr marL="685560" algn="l" defTabSz="1371120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2pPr>
    <a:lvl3pPr marL="1371120" algn="l" defTabSz="1371120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3pPr>
    <a:lvl4pPr marL="2056680" algn="l" defTabSz="1371120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4pPr>
    <a:lvl5pPr marL="2742240" algn="l" defTabSz="1371120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5pPr>
    <a:lvl6pPr marL="3427800" algn="l" defTabSz="1371120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6pPr>
    <a:lvl7pPr marL="4113360" algn="l" defTabSz="1371120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7pPr>
    <a:lvl8pPr marL="4798920" algn="l" defTabSz="1371120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8pPr>
    <a:lvl9pPr marL="5484480" algn="l" defTabSz="1371120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61"/>
    <p:restoredTop sz="80662"/>
  </p:normalViewPr>
  <p:slideViewPr>
    <p:cSldViewPr snapToGrid="0" snapToObjects="1">
      <p:cViewPr varScale="1">
        <p:scale>
          <a:sx n="62" d="100"/>
          <a:sy n="62" d="100"/>
        </p:scale>
        <p:origin x="18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57" d="100"/>
          <a:sy n="157" d="100"/>
        </p:scale>
        <p:origin x="4856" y="1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47F89-9FF1-6440-8EE3-5D23DCEFCB2B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7FD8F-93DB-844E-B70F-6A26EA6D4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2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12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685560" algn="l" defTabSz="137112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1371120" algn="l" defTabSz="137112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2056680" algn="l" defTabSz="137112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2742240" algn="l" defTabSz="137112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3427800" algn="l" defTabSz="137112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4113360" algn="l" defTabSz="137112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4798920" algn="l" defTabSz="137112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5484480" algn="l" defTabSz="137112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 smtClean="0"/>
              <a:t>Brand</a:t>
            </a:r>
            <a:r>
              <a:rPr lang="en-US" sz="2000" b="1" baseline="0" dirty="0" smtClean="0"/>
              <a:t> typeface download: </a:t>
            </a:r>
            <a:r>
              <a:rPr lang="en-US" sz="2000" b="0" baseline="0" dirty="0" smtClean="0"/>
              <a:t>The digital signage templates are designed using our primary brand font, Whitney. </a:t>
            </a:r>
            <a:r>
              <a:rPr lang="en-US" sz="2000" baseline="0" dirty="0" smtClean="0"/>
              <a:t>Our instructional fonts are available for free to UBC faculties and units. The </a:t>
            </a:r>
            <a:r>
              <a:rPr lang="en-US" sz="2000" i="1" baseline="0" dirty="0" smtClean="0"/>
              <a:t>UBC Font Request </a:t>
            </a:r>
            <a:r>
              <a:rPr lang="en-US" sz="2000" baseline="0" dirty="0" smtClean="0"/>
              <a:t>form can be filled out at </a:t>
            </a:r>
            <a:r>
              <a:rPr lang="en-US" sz="2000" baseline="0" dirty="0" err="1" smtClean="0"/>
              <a:t>brand.ubc.ca</a:t>
            </a:r>
            <a:r>
              <a:rPr lang="en-US" sz="2000" baseline="0" dirty="0" smtClean="0"/>
              <a:t>/font-request-form. After submitting the form, a download link is sent via email within a couple days. </a:t>
            </a:r>
          </a:p>
          <a:p>
            <a:r>
              <a:rPr lang="en-US" sz="2000" baseline="0" dirty="0" smtClean="0"/>
              <a:t> </a:t>
            </a:r>
          </a:p>
          <a:p>
            <a:r>
              <a:rPr lang="en-US" sz="2000" b="1" baseline="0" dirty="0" smtClean="0"/>
              <a:t>Saving/exporting instructions: </a:t>
            </a:r>
          </a:p>
          <a:p>
            <a:r>
              <a:rPr lang="en-US" sz="2000" b="0" i="0" baseline="0" dirty="0" smtClean="0"/>
              <a:t>File &gt; Export &gt; Change file name to include event/promo details &gt; Choose file saving location &gt; Select file format: PNG &gt; you have the option to Save Every Slide or Save Current Slide Only &gt; Set width to 1920 (the height should automatically change to 1080) &gt; Press export &gt; Saved file will appear in selected location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FD8F-93DB-844E-B70F-6A26EA6D43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67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 smtClean="0"/>
              <a:t>Brand</a:t>
            </a:r>
            <a:r>
              <a:rPr lang="en-US" sz="1800" b="1" baseline="0" dirty="0" smtClean="0"/>
              <a:t> typeface download: </a:t>
            </a:r>
            <a:r>
              <a:rPr lang="en-US" sz="1800" b="0" baseline="0" dirty="0" smtClean="0"/>
              <a:t>The digital signage templates are designed using our primary brand font, Whitney. </a:t>
            </a:r>
            <a:r>
              <a:rPr lang="en-US" sz="1800" baseline="0" dirty="0" smtClean="0"/>
              <a:t>Our instructional fonts are available for free to UBC faculties and units. The </a:t>
            </a:r>
            <a:r>
              <a:rPr lang="en-US" sz="1800" i="1" baseline="0" dirty="0" smtClean="0"/>
              <a:t>UBC Font Request </a:t>
            </a:r>
            <a:r>
              <a:rPr lang="en-US" sz="1800" baseline="0" dirty="0" smtClean="0"/>
              <a:t>form can be filled out at </a:t>
            </a:r>
            <a:r>
              <a:rPr lang="en-US" sz="1800" baseline="0" dirty="0" err="1" smtClean="0"/>
              <a:t>brand.ubc.ca</a:t>
            </a:r>
            <a:r>
              <a:rPr lang="en-US" sz="1800" baseline="0" dirty="0" smtClean="0"/>
              <a:t>/font-request-form. After submitting the form, a download link is sent via email within a couple days. </a:t>
            </a:r>
          </a:p>
          <a:p>
            <a:r>
              <a:rPr lang="en-US" sz="1800" baseline="0" dirty="0" smtClean="0"/>
              <a:t> </a:t>
            </a:r>
          </a:p>
          <a:p>
            <a:r>
              <a:rPr lang="en-US" sz="1800" b="1" baseline="0" dirty="0" smtClean="0"/>
              <a:t>Saving/exporting instructions: </a:t>
            </a:r>
          </a:p>
          <a:p>
            <a:r>
              <a:rPr lang="en-US" sz="1800" b="0" i="0" baseline="0" dirty="0" smtClean="0"/>
              <a:t>File &gt; Export &gt; Change file name to include event/promo details &gt; Choose file saving location &gt; Select file format: PNG &gt; you have the option to Save Every Slide or Save Current Slide Only &gt; Set width to 1920 (the height should automatically change to 1080) &gt; Press export &gt; Saved file will appear in selected location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FD8F-93DB-844E-B70F-6A26EA6D43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16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 smtClean="0"/>
              <a:t>Brand</a:t>
            </a:r>
            <a:r>
              <a:rPr lang="en-US" sz="1800" b="1" baseline="0" dirty="0" smtClean="0"/>
              <a:t> typeface download: </a:t>
            </a:r>
            <a:r>
              <a:rPr lang="en-US" sz="1800" b="0" baseline="0" dirty="0" smtClean="0"/>
              <a:t>The digital signage templates are designed using our primary brand font, Whitney. </a:t>
            </a:r>
            <a:r>
              <a:rPr lang="en-US" sz="1800" baseline="0" dirty="0" smtClean="0"/>
              <a:t>Our instructional fonts are available for free to UBC faculties and units. The </a:t>
            </a:r>
            <a:r>
              <a:rPr lang="en-US" sz="1800" i="1" baseline="0" dirty="0" smtClean="0"/>
              <a:t>UBC Font Request </a:t>
            </a:r>
            <a:r>
              <a:rPr lang="en-US" sz="1800" baseline="0" dirty="0" smtClean="0"/>
              <a:t>form can be filled out at </a:t>
            </a:r>
            <a:r>
              <a:rPr lang="en-US" sz="1800" baseline="0" dirty="0" err="1" smtClean="0"/>
              <a:t>brand.ubc.ca</a:t>
            </a:r>
            <a:r>
              <a:rPr lang="en-US" sz="1800" baseline="0" dirty="0" smtClean="0"/>
              <a:t>/font-request-form. After submitting the form, a download link is sent via email within a couple days. </a:t>
            </a:r>
          </a:p>
          <a:p>
            <a:r>
              <a:rPr lang="en-US" sz="1800" baseline="0" dirty="0" smtClean="0"/>
              <a:t> </a:t>
            </a:r>
          </a:p>
          <a:p>
            <a:r>
              <a:rPr lang="en-US" sz="1800" b="1" baseline="0" dirty="0" smtClean="0"/>
              <a:t>Saving/exporting instructions: </a:t>
            </a:r>
          </a:p>
          <a:p>
            <a:r>
              <a:rPr lang="en-US" sz="1800" b="0" i="0" baseline="0" dirty="0" smtClean="0"/>
              <a:t>File &gt; Export &gt; Change file name to include event/promo details &gt; Choose file saving location &gt; Select file format: PNG &gt; you have the option to Save Every Slide or Save Current Slide Only &gt; Set width to 1920 (the height should automatically change to 1080) &gt; Press export &gt; Saved file will appear in selected location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FD8F-93DB-844E-B70F-6A26EA6D43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34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 smtClean="0"/>
              <a:t>Brand</a:t>
            </a:r>
            <a:r>
              <a:rPr lang="en-US" sz="1800" b="1" baseline="0" dirty="0" smtClean="0"/>
              <a:t> typeface download: </a:t>
            </a:r>
            <a:r>
              <a:rPr lang="en-US" sz="1800" b="0" baseline="0" dirty="0" smtClean="0"/>
              <a:t>The digital signage templates are designed using our primary brand font, Whitney. </a:t>
            </a:r>
            <a:r>
              <a:rPr lang="en-US" sz="1800" baseline="0" dirty="0" smtClean="0"/>
              <a:t>Our instructional fonts are available for free to UBC faculties and units. The </a:t>
            </a:r>
            <a:r>
              <a:rPr lang="en-US" sz="1800" i="1" baseline="0" dirty="0" smtClean="0"/>
              <a:t>UBC Font Request </a:t>
            </a:r>
            <a:r>
              <a:rPr lang="en-US" sz="1800" baseline="0" dirty="0" smtClean="0"/>
              <a:t>form can be filled out at </a:t>
            </a:r>
            <a:r>
              <a:rPr lang="en-US" sz="1800" baseline="0" dirty="0" err="1" smtClean="0"/>
              <a:t>brand.ubc.ca</a:t>
            </a:r>
            <a:r>
              <a:rPr lang="en-US" sz="1800" baseline="0" dirty="0" smtClean="0"/>
              <a:t>/font-request-form. After submitting the form, a download link is sent via email within a couple days. </a:t>
            </a:r>
          </a:p>
          <a:p>
            <a:r>
              <a:rPr lang="en-US" sz="1800" baseline="0" dirty="0" smtClean="0"/>
              <a:t> </a:t>
            </a:r>
          </a:p>
          <a:p>
            <a:r>
              <a:rPr lang="en-US" sz="1800" b="1" baseline="0" dirty="0" smtClean="0"/>
              <a:t>Saving/exporting instructions: </a:t>
            </a:r>
          </a:p>
          <a:p>
            <a:r>
              <a:rPr lang="en-US" sz="1800" b="0" i="0" baseline="0" dirty="0" smtClean="0"/>
              <a:t>File &gt; Export &gt; Change file name to include event/promo details &gt; Choose file saving location &gt; Select file format: PNG &gt; you have the option to Save Every Slide or Save Current Slide Only &gt; Set width to 1920 (the height should automatically change to 1080) &gt; Press export &gt; Saved file will appear in selected location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FD8F-93DB-844E-B70F-6A26EA6D430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67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 smtClean="0"/>
              <a:t>Brand</a:t>
            </a:r>
            <a:r>
              <a:rPr lang="en-US" sz="1800" b="1" baseline="0" dirty="0" smtClean="0"/>
              <a:t> typeface download: </a:t>
            </a:r>
            <a:r>
              <a:rPr lang="en-US" sz="1800" b="0" baseline="0" dirty="0" smtClean="0"/>
              <a:t>The digital signage templates are designed using our primary brand font, Whitney. </a:t>
            </a:r>
            <a:r>
              <a:rPr lang="en-US" sz="1800" baseline="0" dirty="0" smtClean="0"/>
              <a:t>Our instructional fonts are available for free to UBC faculties and units. The </a:t>
            </a:r>
            <a:r>
              <a:rPr lang="en-US" sz="1800" i="1" baseline="0" dirty="0" smtClean="0"/>
              <a:t>UBC Font Request </a:t>
            </a:r>
            <a:r>
              <a:rPr lang="en-US" sz="1800" baseline="0" dirty="0" smtClean="0"/>
              <a:t>form can be filled out at </a:t>
            </a:r>
            <a:r>
              <a:rPr lang="en-US" sz="1800" baseline="0" dirty="0" err="1" smtClean="0"/>
              <a:t>brand.ubc.ca</a:t>
            </a:r>
            <a:r>
              <a:rPr lang="en-US" sz="1800" baseline="0" dirty="0" smtClean="0"/>
              <a:t>/font-request-form. After submitting the form, a download link is sent via email within a couple days. </a:t>
            </a:r>
          </a:p>
          <a:p>
            <a:r>
              <a:rPr lang="en-US" sz="1800" baseline="0" dirty="0" smtClean="0"/>
              <a:t> </a:t>
            </a:r>
          </a:p>
          <a:p>
            <a:r>
              <a:rPr lang="en-US" sz="1800" b="1" baseline="0" dirty="0" smtClean="0"/>
              <a:t>Saving/exporting instructions: </a:t>
            </a:r>
          </a:p>
          <a:p>
            <a:r>
              <a:rPr lang="en-US" sz="1800" b="0" i="0" baseline="0" dirty="0" smtClean="0"/>
              <a:t>File &gt; Export &gt; Change file name to include event/promo details &gt; Choose file saving location &gt; Select file format: PNG &gt; you have the option to Save Every Slide or Save Current Slide Only &gt; Set width to 1920 (the height should automatically change to 1080) &gt; Press export &gt; Saved file will appear in selected location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FD8F-93DB-844E-B70F-6A26EA6D43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82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 smtClean="0"/>
              <a:t>Brand</a:t>
            </a:r>
            <a:r>
              <a:rPr lang="en-US" sz="1800" b="1" baseline="0" dirty="0" smtClean="0"/>
              <a:t> typeface download: </a:t>
            </a:r>
            <a:r>
              <a:rPr lang="en-US" sz="1800" b="0" baseline="0" dirty="0" smtClean="0"/>
              <a:t>The digital signage templates are designed using our primary brand font, Whitney. </a:t>
            </a:r>
            <a:r>
              <a:rPr lang="en-US" sz="1800" baseline="0" dirty="0" smtClean="0"/>
              <a:t>Our instructional fonts are available for free to UBC faculties and units. The </a:t>
            </a:r>
            <a:r>
              <a:rPr lang="en-US" sz="1800" i="1" baseline="0" dirty="0" smtClean="0"/>
              <a:t>UBC Font Request </a:t>
            </a:r>
            <a:r>
              <a:rPr lang="en-US" sz="1800" baseline="0" dirty="0" smtClean="0"/>
              <a:t>form can be filled out at </a:t>
            </a:r>
            <a:r>
              <a:rPr lang="en-US" sz="1800" baseline="0" dirty="0" err="1" smtClean="0"/>
              <a:t>brand.ubc.ca</a:t>
            </a:r>
            <a:r>
              <a:rPr lang="en-US" sz="1800" baseline="0" dirty="0" smtClean="0"/>
              <a:t>/font-request-form. After submitting the form, a download link is sent via email within a couple days. </a:t>
            </a:r>
          </a:p>
          <a:p>
            <a:r>
              <a:rPr lang="en-US" sz="1800" baseline="0" dirty="0" smtClean="0"/>
              <a:t> </a:t>
            </a:r>
          </a:p>
          <a:p>
            <a:r>
              <a:rPr lang="en-US" sz="1800" b="1" baseline="0" dirty="0" smtClean="0"/>
              <a:t>Saving/exporting instructions: </a:t>
            </a:r>
          </a:p>
          <a:p>
            <a:r>
              <a:rPr lang="en-US" sz="1800" b="0" i="0" baseline="0" dirty="0" smtClean="0"/>
              <a:t>File &gt; Export &gt; Change file name to include event/promo details &gt; Choose file saving location &gt; Select file format: PNG &gt; you have the option to Save Every Slide or Save Current Slide Only &gt; Set width to 1920 (the height should automatically change to 1080) &gt; Press export &gt; Saved file will appear in selected location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FD8F-93DB-844E-B70F-6A26EA6D43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13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 smtClean="0"/>
              <a:t>Brand</a:t>
            </a:r>
            <a:r>
              <a:rPr lang="en-US" sz="1800" b="1" baseline="0" dirty="0" smtClean="0"/>
              <a:t> typeface download: </a:t>
            </a:r>
            <a:r>
              <a:rPr lang="en-US" sz="1800" b="0" baseline="0" dirty="0" smtClean="0"/>
              <a:t>The digital signage templates are designed using our primary brand font, Whitney. </a:t>
            </a:r>
            <a:r>
              <a:rPr lang="en-US" sz="1800" baseline="0" dirty="0" smtClean="0"/>
              <a:t>Our instructional fonts are available for free to UBC faculties and units. The </a:t>
            </a:r>
            <a:r>
              <a:rPr lang="en-US" sz="1800" i="1" baseline="0" dirty="0" smtClean="0"/>
              <a:t>UBC Font Request </a:t>
            </a:r>
            <a:r>
              <a:rPr lang="en-US" sz="1800" baseline="0" dirty="0" smtClean="0"/>
              <a:t>form can be filled out at </a:t>
            </a:r>
            <a:r>
              <a:rPr lang="en-US" sz="1800" baseline="0" dirty="0" err="1" smtClean="0"/>
              <a:t>brand.ubc.ca</a:t>
            </a:r>
            <a:r>
              <a:rPr lang="en-US" sz="1800" baseline="0" dirty="0" smtClean="0"/>
              <a:t>/font-request-form. After submitting the form, a download link is sent via email within a couple days. </a:t>
            </a:r>
          </a:p>
          <a:p>
            <a:r>
              <a:rPr lang="en-US" sz="1800" baseline="0" dirty="0" smtClean="0"/>
              <a:t> </a:t>
            </a:r>
          </a:p>
          <a:p>
            <a:r>
              <a:rPr lang="en-US" sz="1800" b="1" baseline="0" dirty="0" smtClean="0"/>
              <a:t>Saving/exporting instructions: </a:t>
            </a:r>
          </a:p>
          <a:p>
            <a:r>
              <a:rPr lang="en-US" sz="1800" b="0" i="0" baseline="0" dirty="0" smtClean="0"/>
              <a:t>File &gt; Export &gt; Change file name to include event/promo details &gt; Choose file saving location &gt; Select file format: PNG &gt; you have the option to Save Every Slide or Save Current Slide Only &gt; Set width to 1920 (the height should automatically change to 1080) &gt; Press export &gt; Saved file will appear in selected location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FD8F-93DB-844E-B70F-6A26EA6D43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94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 smtClean="0"/>
              <a:t>Brand</a:t>
            </a:r>
            <a:r>
              <a:rPr lang="en-US" sz="1800" b="1" baseline="0" dirty="0" smtClean="0"/>
              <a:t> typeface download: </a:t>
            </a:r>
            <a:r>
              <a:rPr lang="en-US" sz="1800" b="0" baseline="0" dirty="0" smtClean="0"/>
              <a:t>The digital signage templates are designed using our primary brand font, Whitney. </a:t>
            </a:r>
            <a:r>
              <a:rPr lang="en-US" sz="1800" baseline="0" dirty="0" smtClean="0"/>
              <a:t>Our instructional fonts are available for free to UBC faculties and units. The </a:t>
            </a:r>
            <a:r>
              <a:rPr lang="en-US" sz="1800" i="1" baseline="0" dirty="0" smtClean="0"/>
              <a:t>UBC Font Request </a:t>
            </a:r>
            <a:r>
              <a:rPr lang="en-US" sz="1800" baseline="0" dirty="0" smtClean="0"/>
              <a:t>form can be filled out at </a:t>
            </a:r>
            <a:r>
              <a:rPr lang="en-US" sz="1800" baseline="0" dirty="0" err="1" smtClean="0"/>
              <a:t>brand.ubc.ca</a:t>
            </a:r>
            <a:r>
              <a:rPr lang="en-US" sz="1800" baseline="0" dirty="0" smtClean="0"/>
              <a:t>/font-request-form. After submitting the form, a download link is sent via email within a couple days. </a:t>
            </a:r>
          </a:p>
          <a:p>
            <a:r>
              <a:rPr lang="en-US" sz="1800" baseline="0" dirty="0" smtClean="0"/>
              <a:t> </a:t>
            </a:r>
          </a:p>
          <a:p>
            <a:r>
              <a:rPr lang="en-US" sz="1800" b="1" baseline="0" dirty="0" smtClean="0"/>
              <a:t>Saving/exporting instructions: </a:t>
            </a:r>
          </a:p>
          <a:p>
            <a:r>
              <a:rPr lang="en-US" sz="1800" b="0" i="0" baseline="0" dirty="0" smtClean="0"/>
              <a:t>File &gt; Export &gt; Change file name to include event/promo details &gt; Choose file saving location &gt; Select file format: PNG &gt; you have the option to Save Every Slide or Save Current Slide Only &gt; Set width to 1920 (the height should automatically change to 1080) &gt; Press export &gt; Saved file will appear in selected location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FD8F-93DB-844E-B70F-6A26EA6D43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39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 smtClean="0"/>
              <a:t>Brand</a:t>
            </a:r>
            <a:r>
              <a:rPr lang="en-US" sz="1800" b="1" baseline="0" dirty="0" smtClean="0"/>
              <a:t> typeface download: </a:t>
            </a:r>
            <a:r>
              <a:rPr lang="en-US" sz="1800" b="0" baseline="0" dirty="0" smtClean="0"/>
              <a:t>The digital signage templates are designed using our primary brand font, Whitney. </a:t>
            </a:r>
            <a:r>
              <a:rPr lang="en-US" sz="1800" baseline="0" dirty="0" smtClean="0"/>
              <a:t>Our instructional fonts are available for free to UBC faculties and units. The </a:t>
            </a:r>
            <a:r>
              <a:rPr lang="en-US" sz="1800" i="1" baseline="0" dirty="0" smtClean="0"/>
              <a:t>UBC Font Request </a:t>
            </a:r>
            <a:r>
              <a:rPr lang="en-US" sz="1800" baseline="0" dirty="0" smtClean="0"/>
              <a:t>form can be filled out at </a:t>
            </a:r>
            <a:r>
              <a:rPr lang="en-US" sz="1800" baseline="0" dirty="0" err="1" smtClean="0"/>
              <a:t>brand.ubc.ca</a:t>
            </a:r>
            <a:r>
              <a:rPr lang="en-US" sz="1800" baseline="0" dirty="0" smtClean="0"/>
              <a:t>/font-request-form. After submitting the form, a download link is sent via email within a couple days. </a:t>
            </a:r>
          </a:p>
          <a:p>
            <a:r>
              <a:rPr lang="en-US" sz="1800" baseline="0" dirty="0" smtClean="0"/>
              <a:t> </a:t>
            </a:r>
          </a:p>
          <a:p>
            <a:r>
              <a:rPr lang="en-US" sz="1800" b="1" baseline="0" dirty="0" smtClean="0"/>
              <a:t>Saving/exporting instructions: </a:t>
            </a:r>
          </a:p>
          <a:p>
            <a:r>
              <a:rPr lang="en-US" sz="1800" b="0" i="0" baseline="0" dirty="0" smtClean="0"/>
              <a:t>File &gt; Export &gt; Change file name to include event/promo details &gt; Choose file saving location &gt; Select file format: PNG &gt; you have the option to Save Every Slide or Save Current Slide Only &gt; Set width to 1920 (the height should automatically change to 1080) &gt; Press export &gt; Saved file will appear in selected location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FD8F-93DB-844E-B70F-6A26EA6D43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01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 smtClean="0"/>
              <a:t>Brand</a:t>
            </a:r>
            <a:r>
              <a:rPr lang="en-US" sz="1800" b="1" baseline="0" dirty="0" smtClean="0"/>
              <a:t> typeface download: </a:t>
            </a:r>
            <a:r>
              <a:rPr lang="en-US" sz="1800" b="0" baseline="0" dirty="0" smtClean="0"/>
              <a:t>The digital signage templates are designed using our primary brand font, Whitney. </a:t>
            </a:r>
            <a:r>
              <a:rPr lang="en-US" sz="1800" baseline="0" dirty="0" smtClean="0"/>
              <a:t>Our instructional fonts are available for free to UBC faculties and units. The </a:t>
            </a:r>
            <a:r>
              <a:rPr lang="en-US" sz="1800" i="1" baseline="0" dirty="0" smtClean="0"/>
              <a:t>UBC Font Request </a:t>
            </a:r>
            <a:r>
              <a:rPr lang="en-US" sz="1800" baseline="0" dirty="0" smtClean="0"/>
              <a:t>form can be filled out at </a:t>
            </a:r>
            <a:r>
              <a:rPr lang="en-US" sz="1800" baseline="0" dirty="0" err="1" smtClean="0"/>
              <a:t>brand.ubc.ca</a:t>
            </a:r>
            <a:r>
              <a:rPr lang="en-US" sz="1800" baseline="0" dirty="0" smtClean="0"/>
              <a:t>/font-request-form. After submitting the form, a download link is sent via email within a couple days. </a:t>
            </a:r>
          </a:p>
          <a:p>
            <a:r>
              <a:rPr lang="en-US" sz="1800" baseline="0" dirty="0" smtClean="0"/>
              <a:t> </a:t>
            </a:r>
          </a:p>
          <a:p>
            <a:r>
              <a:rPr lang="en-US" sz="1800" b="1" baseline="0" dirty="0" smtClean="0"/>
              <a:t>Saving/exporting instructions: </a:t>
            </a:r>
          </a:p>
          <a:p>
            <a:r>
              <a:rPr lang="en-US" sz="1800" b="0" i="0" baseline="0" dirty="0" smtClean="0"/>
              <a:t>File &gt; Export &gt; Change file name to include event/promo details &gt; Choose file saving location &gt; Select file format: PNG &gt; you have the option to Save Every Slide or Save Current Slide Only &gt; Set width to 1920 (the height should automatically change to 1080) &gt; Press export &gt; Saved file will appear in selected location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FD8F-93DB-844E-B70F-6A26EA6D43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21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 smtClean="0"/>
              <a:t>Brand</a:t>
            </a:r>
            <a:r>
              <a:rPr lang="en-US" sz="1800" b="1" baseline="0" dirty="0" smtClean="0"/>
              <a:t> typeface download: </a:t>
            </a:r>
            <a:r>
              <a:rPr lang="en-US" sz="1800" b="0" baseline="0" dirty="0" smtClean="0"/>
              <a:t>The digital signage templates are designed using our primary brand font, Whitney. </a:t>
            </a:r>
            <a:r>
              <a:rPr lang="en-US" sz="1800" baseline="0" dirty="0" smtClean="0"/>
              <a:t>Our instructional fonts are available for free to UBC faculties and units. The </a:t>
            </a:r>
            <a:r>
              <a:rPr lang="en-US" sz="1800" i="1" baseline="0" dirty="0" smtClean="0"/>
              <a:t>UBC Font Request </a:t>
            </a:r>
            <a:r>
              <a:rPr lang="en-US" sz="1800" baseline="0" dirty="0" smtClean="0"/>
              <a:t>form can be filled out at </a:t>
            </a:r>
            <a:r>
              <a:rPr lang="en-US" sz="1800" baseline="0" dirty="0" err="1" smtClean="0"/>
              <a:t>brand.ubc.ca</a:t>
            </a:r>
            <a:r>
              <a:rPr lang="en-US" sz="1800" baseline="0" dirty="0" smtClean="0"/>
              <a:t>/font-request-form. After submitting the form, a download link is sent via email within a couple days. </a:t>
            </a:r>
          </a:p>
          <a:p>
            <a:r>
              <a:rPr lang="en-US" sz="1800" baseline="0" dirty="0" smtClean="0"/>
              <a:t> </a:t>
            </a:r>
          </a:p>
          <a:p>
            <a:r>
              <a:rPr lang="en-US" sz="1800" b="1" baseline="0" dirty="0" smtClean="0"/>
              <a:t>Saving/exporting instructions: </a:t>
            </a:r>
          </a:p>
          <a:p>
            <a:r>
              <a:rPr lang="en-US" sz="1800" b="0" i="0" baseline="0" dirty="0" smtClean="0"/>
              <a:t>File &gt; Export &gt; Change file name to include event/promo details &gt; Choose file saving location &gt; Select file format: PNG &gt; you have the option to Save Every Slide or Save Current Slide Only &gt; Set width to 1920 (the height should automatically change to 1080) &gt; Press export &gt; Saved file will appear in selected location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FD8F-93DB-844E-B70F-6A26EA6D43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89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 smtClean="0"/>
              <a:t>Brand</a:t>
            </a:r>
            <a:r>
              <a:rPr lang="en-US" sz="1800" b="1" baseline="0" dirty="0" smtClean="0"/>
              <a:t> typeface download: </a:t>
            </a:r>
            <a:r>
              <a:rPr lang="en-US" sz="1800" b="0" baseline="0" dirty="0" smtClean="0"/>
              <a:t>The digital signage templates are designed using our primary brand font, Whitney. </a:t>
            </a:r>
            <a:r>
              <a:rPr lang="en-US" sz="1800" baseline="0" dirty="0" smtClean="0"/>
              <a:t>Our instructional fonts are available for free to UBC faculties and units. The </a:t>
            </a:r>
            <a:r>
              <a:rPr lang="en-US" sz="1800" i="1" baseline="0" dirty="0" smtClean="0"/>
              <a:t>UBC Font Request </a:t>
            </a:r>
            <a:r>
              <a:rPr lang="en-US" sz="1800" baseline="0" dirty="0" smtClean="0"/>
              <a:t>form can be filled out at </a:t>
            </a:r>
            <a:r>
              <a:rPr lang="en-US" sz="1800" baseline="0" dirty="0" err="1" smtClean="0"/>
              <a:t>brand.ubc.ca</a:t>
            </a:r>
            <a:r>
              <a:rPr lang="en-US" sz="1800" baseline="0" dirty="0" smtClean="0"/>
              <a:t>/font-request-form. After submitting the form, a download link is sent via email within a couple days. </a:t>
            </a:r>
          </a:p>
          <a:p>
            <a:r>
              <a:rPr lang="en-US" sz="1800" baseline="0" dirty="0" smtClean="0"/>
              <a:t> </a:t>
            </a:r>
          </a:p>
          <a:p>
            <a:r>
              <a:rPr lang="en-US" sz="1800" b="1" baseline="0" dirty="0" smtClean="0"/>
              <a:t>Saving/exporting instructions: </a:t>
            </a:r>
          </a:p>
          <a:p>
            <a:r>
              <a:rPr lang="en-US" sz="1800" b="0" i="0" baseline="0" dirty="0" smtClean="0"/>
              <a:t>File &gt; Export &gt; Change file name to include event/promo details &gt; Choose file saving location &gt; Select file format: PNG &gt; you have the option to Save Every Slide or Save Current Slide Only &gt; Set width to 1920 (the height should automatically change to 1080) &gt; Press export &gt; Saved file will appear in selected location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FD8F-93DB-844E-B70F-6A26EA6D43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9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101056" y="912047"/>
            <a:ext cx="15484586" cy="790574"/>
          </a:xfrm>
          <a:prstGeom prst="rect">
            <a:avLst/>
          </a:prstGeom>
        </p:spPr>
        <p:txBody>
          <a:bodyPr vert="horz" tIns="180000" bIns="90000"/>
          <a:lstStyle>
            <a:lvl1pPr marL="0" indent="0">
              <a:buNone/>
              <a:defRPr sz="3400" b="0" i="0" cap="all" spc="180" baseline="0">
                <a:solidFill>
                  <a:schemeClr val="accent2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 smtClean="0"/>
              <a:t>CLICK TO ADD UNIT/FACULTY OR DEPARTMENT NAME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101056" y="1909358"/>
            <a:ext cx="15484586" cy="3307198"/>
          </a:xfrm>
          <a:prstGeom prst="rect">
            <a:avLst/>
          </a:prstGeom>
        </p:spPr>
        <p:txBody>
          <a:bodyPr vert="horz" wrap="square" lIns="90000" tIns="180000" rIns="90000" bIns="90000"/>
          <a:lstStyle>
            <a:lvl1pPr marL="0" indent="0">
              <a:lnSpc>
                <a:spcPts val="12060"/>
              </a:lnSpc>
              <a:spcBef>
                <a:spcPts val="0"/>
              </a:spcBef>
              <a:spcAft>
                <a:spcPts val="0"/>
              </a:spcAft>
              <a:buNone/>
              <a:defRPr sz="10800" b="1" i="0" cap="none" baseline="0">
                <a:solidFill>
                  <a:schemeClr val="accent6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 smtClean="0"/>
              <a:t>Click to Change Title (Two Lines Maximum)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101056" y="5753129"/>
            <a:ext cx="15484586" cy="1019145"/>
          </a:xfrm>
          <a:prstGeom prst="rect">
            <a:avLst/>
          </a:prstGeom>
        </p:spPr>
        <p:txBody>
          <a:bodyPr vert="horz" tIns="216000" bIns="90000"/>
          <a:lstStyle>
            <a:lvl1pPr marL="0" indent="0">
              <a:lnSpc>
                <a:spcPts val="6597"/>
              </a:lnSpc>
              <a:spcBef>
                <a:spcPts val="0"/>
              </a:spcBef>
              <a:buNone/>
              <a:defRPr sz="7200" b="1" i="0" baseline="0">
                <a:solidFill>
                  <a:schemeClr val="accent6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 smtClean="0"/>
              <a:t>Day, Month 00</a:t>
            </a:r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1101056" y="6905275"/>
            <a:ext cx="15484586" cy="809967"/>
          </a:xfrm>
          <a:prstGeom prst="rect">
            <a:avLst/>
          </a:prstGeom>
        </p:spPr>
        <p:txBody>
          <a:bodyPr vert="horz" tIns="0" bIns="90000"/>
          <a:lstStyle>
            <a:lvl1pPr marL="0" indent="0">
              <a:lnSpc>
                <a:spcPts val="6597"/>
              </a:lnSpc>
              <a:spcBef>
                <a:spcPts val="0"/>
              </a:spcBef>
              <a:buNone/>
              <a:defRPr sz="4800" b="1" i="0" baseline="0">
                <a:solidFill>
                  <a:schemeClr val="accent6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r>
              <a:rPr lang="en-US" sz="5000" b="1" i="0" dirty="0" smtClean="0">
                <a:solidFill>
                  <a:schemeClr val="accent6"/>
                </a:solidFill>
                <a:latin typeface="Whitney Semibold" charset="0"/>
                <a:ea typeface="Whitney Semibold" charset="0"/>
                <a:cs typeface="Whitney Semibold" charset="0"/>
              </a:rPr>
              <a:t>0:00 a.m.,</a:t>
            </a:r>
            <a:r>
              <a:rPr lang="en-US" sz="5000" b="1" i="0" baseline="0" dirty="0" smtClean="0">
                <a:solidFill>
                  <a:schemeClr val="accent6"/>
                </a:solidFill>
                <a:latin typeface="Whitney Semibold" charset="0"/>
                <a:ea typeface="Whitney Semibold" charset="0"/>
                <a:cs typeface="Whitney Semibold" charset="0"/>
              </a:rPr>
              <a:t> Location or brief call to action/description</a:t>
            </a:r>
            <a:endParaRPr lang="en-US" sz="5000" b="1" i="0" dirty="0">
              <a:solidFill>
                <a:schemeClr val="accent6"/>
              </a:solidFill>
              <a:latin typeface="Whitney Semibold" charset="0"/>
              <a:ea typeface="Whitney Semibold" charset="0"/>
              <a:cs typeface="Whitney Semibold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5328900" y="8509000"/>
            <a:ext cx="1257300" cy="17780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0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pic>
        <p:nvPicPr>
          <p:cNvPr id="15" name="Picture 14" descr="s4b282c201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8775" y="8791575"/>
            <a:ext cx="7048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1101055" y="8226425"/>
            <a:ext cx="13686507" cy="790574"/>
          </a:xfrm>
          <a:prstGeom prst="rect">
            <a:avLst/>
          </a:prstGeom>
        </p:spPr>
        <p:txBody>
          <a:bodyPr vert="horz" wrap="none" tIns="90000" bIns="90000"/>
          <a:lstStyle>
            <a:lvl1pPr marL="0" indent="0">
              <a:buFontTx/>
              <a:buNone/>
              <a:defRPr sz="5000" b="0" i="0" cap="none" spc="0" baseline="0">
                <a:solidFill>
                  <a:schemeClr val="accent2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 smtClean="0"/>
              <a:t>Click to add URL</a:t>
            </a:r>
          </a:p>
        </p:txBody>
      </p:sp>
    </p:spTree>
    <p:extLst>
      <p:ext uri="{BB962C8B-B14F-4D97-AF65-F5344CB8AC3E}">
        <p14:creationId xmlns:p14="http://schemas.microsoft.com/office/powerpoint/2010/main" val="525592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3285" userDrawn="1">
          <p15:clr>
            <a:srgbClr val="FBAE40"/>
          </p15:clr>
        </p15:guide>
        <p15:guide id="2" pos="6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5179" cy="10285413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5328900" y="8509000"/>
            <a:ext cx="1257300" cy="1778000"/>
          </a:xfrm>
          <a:prstGeom prst="rect">
            <a:avLst/>
          </a:prstGeom>
          <a:solidFill>
            <a:srgbClr val="0B1934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0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pic>
        <p:nvPicPr>
          <p:cNvPr id="5" name="Picture 4" descr="2014_logo_only_revers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3" t="12044" r="11577" b="12761"/>
          <a:stretch>
            <a:fillRect/>
          </a:stretch>
        </p:blipFill>
        <p:spPr bwMode="auto">
          <a:xfrm>
            <a:off x="15535275" y="8737600"/>
            <a:ext cx="83502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343146" y="972703"/>
            <a:ext cx="14858878" cy="3384986"/>
          </a:xfrm>
          <a:prstGeom prst="rect">
            <a:avLst/>
          </a:prstGeom>
        </p:spPr>
        <p:txBody>
          <a:bodyPr vert="horz" wrap="square" lIns="90000" tIns="36000" rIns="90000" bIns="90000"/>
          <a:lstStyle>
            <a:lvl1pPr marL="0" indent="0">
              <a:lnSpc>
                <a:spcPts val="13460"/>
              </a:lnSpc>
              <a:spcBef>
                <a:spcPts val="0"/>
              </a:spcBef>
              <a:spcAft>
                <a:spcPts val="0"/>
              </a:spcAft>
              <a:buNone/>
              <a:defRPr sz="13500" b="1" i="0" cap="all" baseline="0">
                <a:solidFill>
                  <a:schemeClr val="accent6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 smtClean="0"/>
              <a:t>CLICK TO CHANGE EVENT title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343146" y="5762628"/>
            <a:ext cx="14630279" cy="2487609"/>
          </a:xfrm>
          <a:prstGeom prst="rect">
            <a:avLst/>
          </a:prstGeom>
        </p:spPr>
        <p:txBody>
          <a:bodyPr vert="horz" wrap="square" lIns="90000" tIns="0" rIns="90000" bIns="90000"/>
          <a:lstStyle>
            <a:lvl1pPr marL="0" indent="0">
              <a:lnSpc>
                <a:spcPts val="9460"/>
              </a:lnSpc>
              <a:spcBef>
                <a:spcPts val="0"/>
              </a:spcBef>
              <a:spcAft>
                <a:spcPts val="0"/>
              </a:spcAft>
              <a:buNone/>
              <a:defRPr sz="7800" b="1" i="0" kern="800" cap="none" baseline="0">
                <a:solidFill>
                  <a:schemeClr val="bg1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 smtClean="0"/>
              <a:t>Click to Add Details (Two Lines Maximum in This Space)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1343146" y="8562972"/>
            <a:ext cx="13430129" cy="714375"/>
          </a:xfrm>
          <a:prstGeom prst="rect">
            <a:avLst/>
          </a:prstGeom>
        </p:spPr>
        <p:txBody>
          <a:bodyPr vert="horz" wrap="none" tIns="90000" bIns="90000"/>
          <a:lstStyle>
            <a:lvl1pPr marL="0" indent="0">
              <a:buFontTx/>
              <a:buNone/>
              <a:defRPr sz="4500" b="0" i="0" cap="none" spc="0" baseline="0">
                <a:solidFill>
                  <a:schemeClr val="tx1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 smtClean="0"/>
              <a:t>Click to add URL</a:t>
            </a:r>
          </a:p>
        </p:txBody>
      </p:sp>
    </p:spTree>
    <p:extLst>
      <p:ext uri="{BB962C8B-B14F-4D97-AF65-F5344CB8AC3E}">
        <p14:creationId xmlns:p14="http://schemas.microsoft.com/office/powerpoint/2010/main" val="155258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5179" cy="10285413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5328900" y="8509000"/>
            <a:ext cx="1257300" cy="1778000"/>
          </a:xfrm>
          <a:prstGeom prst="rect">
            <a:avLst/>
          </a:prstGeom>
          <a:solidFill>
            <a:srgbClr val="0B1934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0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pic>
        <p:nvPicPr>
          <p:cNvPr id="5" name="Picture 4" descr="2014_logo_only_revers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3" t="12044" r="11577" b="12761"/>
          <a:stretch>
            <a:fillRect/>
          </a:stretch>
        </p:blipFill>
        <p:spPr bwMode="auto">
          <a:xfrm>
            <a:off x="15535275" y="8737600"/>
            <a:ext cx="83502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343146" y="972703"/>
            <a:ext cx="14858878" cy="3384986"/>
          </a:xfrm>
          <a:prstGeom prst="rect">
            <a:avLst/>
          </a:prstGeom>
        </p:spPr>
        <p:txBody>
          <a:bodyPr vert="horz" wrap="square" lIns="90000" tIns="36000" rIns="90000" bIns="90000"/>
          <a:lstStyle>
            <a:lvl1pPr marL="0" indent="0">
              <a:lnSpc>
                <a:spcPts val="13460"/>
              </a:lnSpc>
              <a:spcBef>
                <a:spcPts val="0"/>
              </a:spcBef>
              <a:spcAft>
                <a:spcPts val="0"/>
              </a:spcAft>
              <a:buNone/>
              <a:defRPr sz="13500" b="1" i="0" cap="all" baseline="0">
                <a:solidFill>
                  <a:schemeClr val="bg1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 smtClean="0"/>
              <a:t>CLICK TO CHANGE EVENT TITLE</a:t>
            </a: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343146" y="5762628"/>
            <a:ext cx="14630279" cy="2487609"/>
          </a:xfrm>
          <a:prstGeom prst="rect">
            <a:avLst/>
          </a:prstGeom>
        </p:spPr>
        <p:txBody>
          <a:bodyPr vert="horz" wrap="square" lIns="90000" tIns="0" rIns="90000" bIns="90000"/>
          <a:lstStyle>
            <a:lvl1pPr marL="0" indent="0">
              <a:lnSpc>
                <a:spcPts val="9460"/>
              </a:lnSpc>
              <a:spcBef>
                <a:spcPts val="0"/>
              </a:spcBef>
              <a:spcAft>
                <a:spcPts val="0"/>
              </a:spcAft>
              <a:buNone/>
              <a:defRPr sz="7800" b="1" i="0" kern="800" cap="none" baseline="0">
                <a:solidFill>
                  <a:schemeClr val="bg1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 smtClean="0"/>
              <a:t>Click to Add Details (Two Lines Maximum in This Space)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1343146" y="8562972"/>
            <a:ext cx="13387267" cy="714375"/>
          </a:xfrm>
          <a:prstGeom prst="rect">
            <a:avLst/>
          </a:prstGeom>
        </p:spPr>
        <p:txBody>
          <a:bodyPr vert="horz" wrap="none" tIns="90000" bIns="90000"/>
          <a:lstStyle>
            <a:lvl1pPr marL="0" indent="0">
              <a:buFontTx/>
              <a:buNone/>
              <a:defRPr sz="4500" b="0" i="0" cap="none" spc="0" baseline="0">
                <a:solidFill>
                  <a:schemeClr val="accent4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 smtClean="0"/>
              <a:t>Click to add URL</a:t>
            </a:r>
          </a:p>
        </p:txBody>
      </p:sp>
    </p:spTree>
    <p:extLst>
      <p:ext uri="{BB962C8B-B14F-4D97-AF65-F5344CB8AC3E}">
        <p14:creationId xmlns:p14="http://schemas.microsoft.com/office/powerpoint/2010/main" val="1095635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5179" cy="10285413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5328900" y="8509000"/>
            <a:ext cx="1257300" cy="17780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0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pic>
        <p:nvPicPr>
          <p:cNvPr id="5" name="Picture 4" descr="s4b282c201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8775" y="8791575"/>
            <a:ext cx="7048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343146" y="972703"/>
            <a:ext cx="14858878" cy="3384986"/>
          </a:xfrm>
          <a:prstGeom prst="rect">
            <a:avLst/>
          </a:prstGeom>
        </p:spPr>
        <p:txBody>
          <a:bodyPr vert="horz" wrap="square" lIns="90000" tIns="36000" rIns="90000" bIns="90000"/>
          <a:lstStyle>
            <a:lvl1pPr marL="0" indent="0">
              <a:lnSpc>
                <a:spcPts val="13460"/>
              </a:lnSpc>
              <a:spcBef>
                <a:spcPts val="0"/>
              </a:spcBef>
              <a:spcAft>
                <a:spcPts val="0"/>
              </a:spcAft>
              <a:buNone/>
              <a:defRPr sz="13500" b="1" i="0" cap="all" baseline="0">
                <a:solidFill>
                  <a:schemeClr val="accent6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 smtClean="0"/>
              <a:t>CLICK TO CHANGE EVENT TITLE</a:t>
            </a: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343146" y="5762628"/>
            <a:ext cx="14630279" cy="2487609"/>
          </a:xfrm>
          <a:prstGeom prst="rect">
            <a:avLst/>
          </a:prstGeom>
        </p:spPr>
        <p:txBody>
          <a:bodyPr vert="horz" wrap="square" lIns="90000" tIns="0" rIns="90000" bIns="90000"/>
          <a:lstStyle>
            <a:lvl1pPr marL="0" indent="0">
              <a:lnSpc>
                <a:spcPts val="9460"/>
              </a:lnSpc>
              <a:spcBef>
                <a:spcPts val="0"/>
              </a:spcBef>
              <a:spcAft>
                <a:spcPts val="0"/>
              </a:spcAft>
              <a:buNone/>
              <a:defRPr sz="7800" b="1" i="0" kern="800" cap="none" baseline="0">
                <a:solidFill>
                  <a:schemeClr val="bg1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 smtClean="0"/>
              <a:t>Click to Add Details (Two Lines Maximum in This Space)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1343145" y="8562972"/>
            <a:ext cx="13444417" cy="714375"/>
          </a:xfrm>
          <a:prstGeom prst="rect">
            <a:avLst/>
          </a:prstGeom>
        </p:spPr>
        <p:txBody>
          <a:bodyPr vert="horz" wrap="none" tIns="90000" bIns="90000"/>
          <a:lstStyle>
            <a:lvl1pPr marL="0" indent="0">
              <a:buFontTx/>
              <a:buNone/>
              <a:defRPr sz="4500" b="0" i="0" cap="none" spc="0" baseline="0">
                <a:solidFill>
                  <a:schemeClr val="tx2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 smtClean="0"/>
              <a:t>Click to add URL</a:t>
            </a:r>
          </a:p>
        </p:txBody>
      </p:sp>
    </p:spTree>
    <p:extLst>
      <p:ext uri="{BB962C8B-B14F-4D97-AF65-F5344CB8AC3E}">
        <p14:creationId xmlns:p14="http://schemas.microsoft.com/office/powerpoint/2010/main" val="465419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101056" y="1909358"/>
            <a:ext cx="15484586" cy="3307198"/>
          </a:xfrm>
          <a:prstGeom prst="rect">
            <a:avLst/>
          </a:prstGeom>
        </p:spPr>
        <p:txBody>
          <a:bodyPr vert="horz" wrap="square" lIns="90000" tIns="180000" rIns="90000" bIns="90000"/>
          <a:lstStyle>
            <a:lvl1pPr marL="0" indent="0">
              <a:lnSpc>
                <a:spcPts val="12060"/>
              </a:lnSpc>
              <a:spcBef>
                <a:spcPts val="0"/>
              </a:spcBef>
              <a:spcAft>
                <a:spcPts val="0"/>
              </a:spcAft>
              <a:buNone/>
              <a:defRPr sz="10800" b="1" i="0" cap="none" baseline="0">
                <a:solidFill>
                  <a:schemeClr val="bg1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 smtClean="0"/>
              <a:t>Click to Change Title (Two Lines Maximum)</a:t>
            </a:r>
          </a:p>
        </p:txBody>
      </p:sp>
      <p:sp>
        <p:nvSpPr>
          <p:cNvPr id="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101056" y="5753129"/>
            <a:ext cx="15484586" cy="1019145"/>
          </a:xfrm>
          <a:prstGeom prst="rect">
            <a:avLst/>
          </a:prstGeom>
        </p:spPr>
        <p:txBody>
          <a:bodyPr vert="horz" tIns="216000" bIns="90000"/>
          <a:lstStyle>
            <a:lvl1pPr marL="0" indent="0">
              <a:lnSpc>
                <a:spcPts val="6597"/>
              </a:lnSpc>
              <a:spcBef>
                <a:spcPts val="0"/>
              </a:spcBef>
              <a:buNone/>
              <a:defRPr sz="7200" b="1" i="0" baseline="0">
                <a:solidFill>
                  <a:schemeClr val="bg1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 smtClean="0"/>
              <a:t>Day, Month 00</a:t>
            </a: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1101056" y="6905275"/>
            <a:ext cx="15484586" cy="809967"/>
          </a:xfrm>
          <a:prstGeom prst="rect">
            <a:avLst/>
          </a:prstGeom>
          <a:noFill/>
        </p:spPr>
        <p:txBody>
          <a:bodyPr vert="horz" tIns="0" bIns="90000"/>
          <a:lstStyle>
            <a:lvl1pPr marL="0" indent="0">
              <a:lnSpc>
                <a:spcPts val="6597"/>
              </a:lnSpc>
              <a:spcBef>
                <a:spcPts val="0"/>
              </a:spcBef>
              <a:buNone/>
              <a:defRPr sz="4800" b="0" i="0" baseline="0">
                <a:solidFill>
                  <a:schemeClr val="bg1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r>
              <a:rPr lang="en-US" sz="5000" b="1" i="0" baseline="0" dirty="0" smtClean="0">
                <a:solidFill>
                  <a:schemeClr val="bg1"/>
                </a:solidFill>
                <a:latin typeface="Whitney Semibold" charset="0"/>
                <a:ea typeface="Whitney Semibold" charset="0"/>
                <a:cs typeface="Whitney Semibold" charset="0"/>
              </a:rPr>
              <a:t>0:00 a.m., Location or brief call to action/description</a:t>
            </a:r>
            <a:endParaRPr lang="en-US" sz="5000" b="1" i="0" dirty="0">
              <a:solidFill>
                <a:schemeClr val="accent6"/>
              </a:solidFill>
              <a:latin typeface="Whitney Semibold" charset="0"/>
              <a:ea typeface="Whitney Semibold" charset="0"/>
              <a:cs typeface="Whitney Semibold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5328900" y="8509000"/>
            <a:ext cx="1257300" cy="1778000"/>
          </a:xfrm>
          <a:prstGeom prst="rect">
            <a:avLst/>
          </a:prstGeom>
          <a:solidFill>
            <a:srgbClr val="0B1934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0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pic>
        <p:nvPicPr>
          <p:cNvPr id="11" name="Picture 10" descr="2014_logo_only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3" t="12044" r="11577" b="12761"/>
          <a:stretch>
            <a:fillRect/>
          </a:stretch>
        </p:blipFill>
        <p:spPr bwMode="auto">
          <a:xfrm>
            <a:off x="15535275" y="8737600"/>
            <a:ext cx="83502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1101056" y="8226425"/>
            <a:ext cx="13686507" cy="790574"/>
          </a:xfrm>
          <a:prstGeom prst="rect">
            <a:avLst/>
          </a:prstGeom>
        </p:spPr>
        <p:txBody>
          <a:bodyPr vert="horz" tIns="90000" bIns="90000"/>
          <a:lstStyle>
            <a:lvl1pPr marL="0" indent="0">
              <a:buFont typeface="Arial" charset="0"/>
              <a:buNone/>
              <a:defRPr sz="5000" b="0" i="0" cap="none" spc="0" baseline="0">
                <a:solidFill>
                  <a:schemeClr val="accent3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 smtClean="0"/>
              <a:t>Click to add URL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101056" y="912047"/>
            <a:ext cx="15484586" cy="790574"/>
          </a:xfrm>
          <a:prstGeom prst="rect">
            <a:avLst/>
          </a:prstGeom>
        </p:spPr>
        <p:txBody>
          <a:bodyPr vert="horz" tIns="180000" bIns="90000"/>
          <a:lstStyle>
            <a:lvl1pPr marL="0" indent="0">
              <a:buNone/>
              <a:defRPr sz="3400" b="0" i="0" cap="all" spc="180" baseline="0">
                <a:solidFill>
                  <a:schemeClr val="accent3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 smtClean="0"/>
              <a:t>CLICK TO ADD UNIT/FACULTY OR 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210406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"/>
            <a:ext cx="18285179" cy="10285413"/>
          </a:xfrm>
          <a:prstGeom prst="rect">
            <a:avLst/>
          </a:prstGeom>
        </p:spPr>
      </p:pic>
      <p:sp>
        <p:nvSpPr>
          <p:cNvPr id="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101056" y="1909358"/>
            <a:ext cx="15484586" cy="3307198"/>
          </a:xfrm>
          <a:prstGeom prst="rect">
            <a:avLst/>
          </a:prstGeom>
        </p:spPr>
        <p:txBody>
          <a:bodyPr vert="horz" wrap="square" lIns="90000" tIns="180000" rIns="90000" bIns="90000"/>
          <a:lstStyle>
            <a:lvl1pPr marL="0" indent="0">
              <a:lnSpc>
                <a:spcPts val="12060"/>
              </a:lnSpc>
              <a:spcBef>
                <a:spcPts val="0"/>
              </a:spcBef>
              <a:spcAft>
                <a:spcPts val="0"/>
              </a:spcAft>
              <a:buNone/>
              <a:defRPr sz="10800" b="1" i="0" cap="none" baseline="0">
                <a:solidFill>
                  <a:schemeClr val="accent6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 smtClean="0"/>
              <a:t>Click to Change Title (Two Lines Maximum)</a:t>
            </a:r>
          </a:p>
        </p:txBody>
      </p:sp>
      <p:sp>
        <p:nvSpPr>
          <p:cNvPr id="6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101056" y="5753129"/>
            <a:ext cx="15484586" cy="1019145"/>
          </a:xfrm>
          <a:prstGeom prst="rect">
            <a:avLst/>
          </a:prstGeom>
        </p:spPr>
        <p:txBody>
          <a:bodyPr vert="horz" tIns="216000" bIns="90000"/>
          <a:lstStyle>
            <a:lvl1pPr marL="0" indent="0">
              <a:lnSpc>
                <a:spcPts val="6597"/>
              </a:lnSpc>
              <a:spcBef>
                <a:spcPts val="0"/>
              </a:spcBef>
              <a:buNone/>
              <a:defRPr sz="7200" b="1" i="0" baseline="0">
                <a:solidFill>
                  <a:schemeClr val="accent6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 smtClean="0"/>
              <a:t>Day, Month 00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1101056" y="6905275"/>
            <a:ext cx="15484586" cy="809967"/>
          </a:xfrm>
          <a:prstGeom prst="rect">
            <a:avLst/>
          </a:prstGeom>
        </p:spPr>
        <p:txBody>
          <a:bodyPr vert="horz" tIns="0" bIns="90000"/>
          <a:lstStyle>
            <a:lvl1pPr marL="0" indent="0">
              <a:lnSpc>
                <a:spcPts val="6597"/>
              </a:lnSpc>
              <a:spcBef>
                <a:spcPts val="0"/>
              </a:spcBef>
              <a:buNone/>
              <a:defRPr sz="4800" b="1" i="0" baseline="0">
                <a:solidFill>
                  <a:schemeClr val="accent6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r>
              <a:rPr lang="en-US" sz="5000" b="1" i="0" dirty="0" smtClean="0">
                <a:solidFill>
                  <a:schemeClr val="accent6"/>
                </a:solidFill>
                <a:latin typeface="Whitney Semibold" charset="0"/>
                <a:ea typeface="Whitney Semibold" charset="0"/>
                <a:cs typeface="Whitney Semibold" charset="0"/>
              </a:rPr>
              <a:t>0:00 a.m.,</a:t>
            </a:r>
            <a:r>
              <a:rPr lang="en-US" sz="5000" b="1" i="0" baseline="0" dirty="0" smtClean="0">
                <a:solidFill>
                  <a:schemeClr val="accent6"/>
                </a:solidFill>
                <a:latin typeface="Whitney Semibold" charset="0"/>
                <a:ea typeface="Whitney Semibold" charset="0"/>
                <a:cs typeface="Whitney Semibold" charset="0"/>
              </a:rPr>
              <a:t> Location or brief call to action/description</a:t>
            </a:r>
            <a:endParaRPr lang="en-US" sz="5000" b="1" i="0" dirty="0">
              <a:solidFill>
                <a:schemeClr val="accent6"/>
              </a:solidFill>
              <a:latin typeface="Whitney Semibold" charset="0"/>
              <a:ea typeface="Whitney Semibold" charset="0"/>
              <a:cs typeface="Whitney Semibold" charset="0"/>
            </a:endParaRPr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1101056" y="8226425"/>
            <a:ext cx="13686507" cy="790574"/>
          </a:xfrm>
          <a:prstGeom prst="rect">
            <a:avLst/>
          </a:prstGeom>
        </p:spPr>
        <p:txBody>
          <a:bodyPr vert="horz" tIns="90000" bIns="90000"/>
          <a:lstStyle>
            <a:lvl1pPr marL="0" indent="0">
              <a:buFont typeface="Arial" charset="0"/>
              <a:buNone/>
              <a:defRPr sz="5000" b="0" i="0" cap="none" spc="0" baseline="0">
                <a:solidFill>
                  <a:schemeClr val="accent4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 smtClean="0"/>
              <a:t>Click to add URL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101056" y="912047"/>
            <a:ext cx="15484586" cy="790574"/>
          </a:xfrm>
          <a:prstGeom prst="rect">
            <a:avLst/>
          </a:prstGeom>
        </p:spPr>
        <p:txBody>
          <a:bodyPr vert="horz" tIns="180000" bIns="90000"/>
          <a:lstStyle>
            <a:lvl1pPr marL="0" indent="0">
              <a:buNone/>
              <a:defRPr sz="3400" b="0" i="0" cap="all" spc="180" baseline="0">
                <a:solidFill>
                  <a:schemeClr val="accent4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 smtClean="0"/>
              <a:t>CLICK TO ADD UNIT/FACULTY OR DEPARTMENT NAME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15328900" y="8509000"/>
            <a:ext cx="1257300" cy="17780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0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pic>
        <p:nvPicPr>
          <p:cNvPr id="14" name="Picture 13" descr="s4b282c201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8775" y="8791575"/>
            <a:ext cx="7048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846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5179" cy="10285413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5328900" y="8509000"/>
            <a:ext cx="1257300" cy="1778000"/>
          </a:xfrm>
          <a:prstGeom prst="rect">
            <a:avLst/>
          </a:prstGeom>
          <a:solidFill>
            <a:srgbClr val="0B1934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0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pic>
        <p:nvPicPr>
          <p:cNvPr id="5" name="Picture 4" descr="2014_logo_only_revers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3" t="12044" r="11577" b="12761"/>
          <a:stretch>
            <a:fillRect/>
          </a:stretch>
        </p:blipFill>
        <p:spPr bwMode="auto">
          <a:xfrm>
            <a:off x="15535275" y="8737600"/>
            <a:ext cx="83502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101056" y="1909358"/>
            <a:ext cx="15484586" cy="3307198"/>
          </a:xfrm>
          <a:prstGeom prst="rect">
            <a:avLst/>
          </a:prstGeom>
        </p:spPr>
        <p:txBody>
          <a:bodyPr vert="horz" wrap="square" lIns="90000" tIns="180000" rIns="90000" bIns="90000"/>
          <a:lstStyle>
            <a:lvl1pPr marL="0" indent="0">
              <a:lnSpc>
                <a:spcPts val="12060"/>
              </a:lnSpc>
              <a:spcBef>
                <a:spcPts val="0"/>
              </a:spcBef>
              <a:spcAft>
                <a:spcPts val="0"/>
              </a:spcAft>
              <a:buNone/>
              <a:defRPr sz="10800" b="1" i="0" cap="none" baseline="0">
                <a:solidFill>
                  <a:schemeClr val="bg1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 smtClean="0"/>
              <a:t>Click to Change Title (Two Lines Maximum)</a:t>
            </a: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101056" y="5753129"/>
            <a:ext cx="15484586" cy="1019145"/>
          </a:xfrm>
          <a:prstGeom prst="rect">
            <a:avLst/>
          </a:prstGeom>
        </p:spPr>
        <p:txBody>
          <a:bodyPr vert="horz" tIns="216000" bIns="90000"/>
          <a:lstStyle>
            <a:lvl1pPr marL="0" indent="0">
              <a:lnSpc>
                <a:spcPts val="6597"/>
              </a:lnSpc>
              <a:spcBef>
                <a:spcPts val="0"/>
              </a:spcBef>
              <a:buNone/>
              <a:defRPr sz="7200" b="1" i="0" baseline="0">
                <a:solidFill>
                  <a:schemeClr val="bg1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 smtClean="0"/>
              <a:t>Day, Month 00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1101056" y="6905275"/>
            <a:ext cx="15484586" cy="809967"/>
          </a:xfrm>
          <a:prstGeom prst="rect">
            <a:avLst/>
          </a:prstGeom>
          <a:noFill/>
        </p:spPr>
        <p:txBody>
          <a:bodyPr vert="horz" tIns="0" bIns="90000"/>
          <a:lstStyle>
            <a:lvl1pPr marL="0" indent="0">
              <a:lnSpc>
                <a:spcPts val="6597"/>
              </a:lnSpc>
              <a:spcBef>
                <a:spcPts val="0"/>
              </a:spcBef>
              <a:buNone/>
              <a:defRPr sz="4800" b="0" i="0" baseline="0">
                <a:solidFill>
                  <a:schemeClr val="bg1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r>
              <a:rPr lang="en-US" sz="5000" b="1" i="0" baseline="0" dirty="0" smtClean="0">
                <a:solidFill>
                  <a:schemeClr val="bg1"/>
                </a:solidFill>
                <a:latin typeface="Whitney Semibold" charset="0"/>
                <a:ea typeface="Whitney Semibold" charset="0"/>
                <a:cs typeface="Whitney Semibold" charset="0"/>
              </a:rPr>
              <a:t>0:00 a.m., Location or brief call to action/description</a:t>
            </a:r>
            <a:endParaRPr lang="en-US" sz="5000" b="1" i="0" dirty="0">
              <a:solidFill>
                <a:schemeClr val="accent6"/>
              </a:solidFill>
              <a:latin typeface="Whitney Semibold" charset="0"/>
              <a:ea typeface="Whitney Semibold" charset="0"/>
              <a:cs typeface="Whitney Semibold" charset="0"/>
            </a:endParaRP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1101056" y="8226425"/>
            <a:ext cx="13686507" cy="790574"/>
          </a:xfrm>
          <a:prstGeom prst="rect">
            <a:avLst/>
          </a:prstGeom>
        </p:spPr>
        <p:txBody>
          <a:bodyPr vert="horz" tIns="90000" bIns="90000"/>
          <a:lstStyle>
            <a:lvl1pPr marL="0" indent="0">
              <a:buFont typeface="Arial" charset="0"/>
              <a:buNone/>
              <a:defRPr sz="5000" b="0" i="0" cap="none" spc="0" baseline="0">
                <a:solidFill>
                  <a:schemeClr val="accent1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 smtClean="0"/>
              <a:t>Click to add URL</a:t>
            </a: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101056" y="912047"/>
            <a:ext cx="15484586" cy="790574"/>
          </a:xfrm>
          <a:prstGeom prst="rect">
            <a:avLst/>
          </a:prstGeom>
        </p:spPr>
        <p:txBody>
          <a:bodyPr vert="horz" tIns="180000" bIns="90000"/>
          <a:lstStyle>
            <a:lvl1pPr marL="0" indent="0">
              <a:buNone/>
              <a:defRPr sz="3400" b="0" i="0" cap="all" spc="180" baseline="0">
                <a:solidFill>
                  <a:schemeClr val="accent1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 smtClean="0"/>
              <a:t>CLICK TO ADD UNIT/FACULTY OR 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524495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337"/>
            <a:ext cx="18285179" cy="10285413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5328900" y="8509000"/>
            <a:ext cx="1257300" cy="17780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0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pic>
        <p:nvPicPr>
          <p:cNvPr id="10" name="Picture 9" descr="s4b282c201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8775" y="8791575"/>
            <a:ext cx="7048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101056" y="912047"/>
            <a:ext cx="12143457" cy="790574"/>
          </a:xfrm>
          <a:prstGeom prst="rect">
            <a:avLst/>
          </a:prstGeom>
        </p:spPr>
        <p:txBody>
          <a:bodyPr vert="horz" tIns="180000" bIns="90000"/>
          <a:lstStyle>
            <a:lvl1pPr marL="0" indent="0">
              <a:buNone/>
              <a:defRPr sz="3400" b="0" i="0" cap="all" spc="180" baseline="0">
                <a:solidFill>
                  <a:schemeClr val="accent2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 smtClean="0"/>
              <a:t>CLICK TO ADD UNIT/FACULTY OR DEPARTMENT NAME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101056" y="1975854"/>
            <a:ext cx="12143457" cy="6025148"/>
          </a:xfrm>
          <a:prstGeom prst="rect">
            <a:avLst/>
          </a:prstGeom>
        </p:spPr>
        <p:txBody>
          <a:bodyPr vert="horz" wrap="square" lIns="90000" tIns="90000" rIns="90000" bIns="90000"/>
          <a:lstStyle>
            <a:lvl1pPr marL="0" indent="0">
              <a:lnSpc>
                <a:spcPts val="11260"/>
              </a:lnSpc>
              <a:spcBef>
                <a:spcPts val="0"/>
              </a:spcBef>
              <a:spcAft>
                <a:spcPts val="0"/>
              </a:spcAft>
              <a:buNone/>
              <a:defRPr sz="10000" b="1" i="0" cap="none" baseline="0">
                <a:solidFill>
                  <a:schemeClr val="accent6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 smtClean="0"/>
              <a:t>Click to Add Details (Four Lines Maximum in This Space)</a:t>
            </a:r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1101055" y="8226425"/>
            <a:ext cx="12143457" cy="790574"/>
          </a:xfrm>
          <a:prstGeom prst="rect">
            <a:avLst/>
          </a:prstGeom>
        </p:spPr>
        <p:txBody>
          <a:bodyPr vert="horz" wrap="none" tIns="90000" bIns="90000"/>
          <a:lstStyle>
            <a:lvl1pPr marL="0" indent="0">
              <a:buFontTx/>
              <a:buNone/>
              <a:defRPr sz="5000" b="0" i="0" cap="none" spc="0" baseline="0">
                <a:solidFill>
                  <a:schemeClr val="accent2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 smtClean="0"/>
              <a:t>Click to add URL</a:t>
            </a:r>
          </a:p>
        </p:txBody>
      </p:sp>
    </p:spTree>
    <p:extLst>
      <p:ext uri="{BB962C8B-B14F-4D97-AF65-F5344CB8AC3E}">
        <p14:creationId xmlns:p14="http://schemas.microsoft.com/office/powerpoint/2010/main" val="252802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5179" cy="10285413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5328900" y="8509000"/>
            <a:ext cx="1257300" cy="1778000"/>
          </a:xfrm>
          <a:prstGeom prst="rect">
            <a:avLst/>
          </a:prstGeom>
          <a:solidFill>
            <a:srgbClr val="0B1934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0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pic>
        <p:nvPicPr>
          <p:cNvPr id="5" name="Picture 4" descr="2014_logo_only_revers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3" t="12044" r="11577" b="12761"/>
          <a:stretch>
            <a:fillRect/>
          </a:stretch>
        </p:blipFill>
        <p:spPr bwMode="auto">
          <a:xfrm>
            <a:off x="15535275" y="8737600"/>
            <a:ext cx="83502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4015720" y="912047"/>
            <a:ext cx="12570480" cy="790574"/>
          </a:xfrm>
          <a:prstGeom prst="rect">
            <a:avLst/>
          </a:prstGeom>
        </p:spPr>
        <p:txBody>
          <a:bodyPr vert="horz" tIns="180000" bIns="90000"/>
          <a:lstStyle>
            <a:lvl1pPr marL="0" indent="0">
              <a:buNone/>
              <a:defRPr sz="3400" b="0" i="0" cap="all" spc="180" baseline="0">
                <a:solidFill>
                  <a:schemeClr val="accent5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 smtClean="0"/>
              <a:t>CLICK TO ADD UNIT/FACULTY OR DEPARTMENT NAME</a:t>
            </a: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4015720" y="1975854"/>
            <a:ext cx="12570480" cy="6025148"/>
          </a:xfrm>
          <a:prstGeom prst="rect">
            <a:avLst/>
          </a:prstGeom>
        </p:spPr>
        <p:txBody>
          <a:bodyPr vert="horz" wrap="square" lIns="90000" tIns="90000" rIns="90000" bIns="90000"/>
          <a:lstStyle>
            <a:lvl1pPr marL="0" indent="0">
              <a:lnSpc>
                <a:spcPts val="11260"/>
              </a:lnSpc>
              <a:spcBef>
                <a:spcPts val="0"/>
              </a:spcBef>
              <a:spcAft>
                <a:spcPts val="0"/>
              </a:spcAft>
              <a:buNone/>
              <a:defRPr sz="10000" b="1" i="0" cap="none" baseline="0">
                <a:solidFill>
                  <a:schemeClr val="accent6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 smtClean="0"/>
              <a:t>Click to Add Details (Four Lines Maximum in This Space)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4015719" y="8226425"/>
            <a:ext cx="10614681" cy="790574"/>
          </a:xfrm>
          <a:prstGeom prst="rect">
            <a:avLst/>
          </a:prstGeom>
        </p:spPr>
        <p:txBody>
          <a:bodyPr vert="horz" wrap="none" tIns="90000" bIns="90000"/>
          <a:lstStyle>
            <a:lvl1pPr marL="0" indent="0">
              <a:buFontTx/>
              <a:buNone/>
              <a:defRPr sz="5000" b="0" i="0" cap="none" spc="0" baseline="0">
                <a:solidFill>
                  <a:schemeClr val="accent5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 smtClean="0"/>
              <a:t>Click to add URL</a:t>
            </a:r>
          </a:p>
        </p:txBody>
      </p:sp>
    </p:spTree>
    <p:extLst>
      <p:ext uri="{BB962C8B-B14F-4D97-AF65-F5344CB8AC3E}">
        <p14:creationId xmlns:p14="http://schemas.microsoft.com/office/powerpoint/2010/main" val="120576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5179" cy="10285413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5328900" y="8509000"/>
            <a:ext cx="1257300" cy="1778000"/>
          </a:xfrm>
          <a:prstGeom prst="rect">
            <a:avLst/>
          </a:prstGeom>
          <a:solidFill>
            <a:srgbClr val="0B1934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0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pic>
        <p:nvPicPr>
          <p:cNvPr id="5" name="Picture 4" descr="2014_logo_only_revers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3" t="12044" r="11577" b="12761"/>
          <a:stretch>
            <a:fillRect/>
          </a:stretch>
        </p:blipFill>
        <p:spPr bwMode="auto">
          <a:xfrm>
            <a:off x="15535275" y="8737600"/>
            <a:ext cx="83502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400296" y="947302"/>
            <a:ext cx="7015042" cy="8496736"/>
          </a:xfrm>
          <a:prstGeom prst="rect">
            <a:avLst/>
          </a:prstGeom>
        </p:spPr>
        <p:txBody>
          <a:bodyPr vert="horz" wrap="square" lIns="90000" tIns="36000" rIns="90000" bIns="90000"/>
          <a:lstStyle>
            <a:lvl1pPr marL="0" indent="0">
              <a:lnSpc>
                <a:spcPts val="13460"/>
              </a:lnSpc>
              <a:spcBef>
                <a:spcPts val="0"/>
              </a:spcBef>
              <a:spcAft>
                <a:spcPts val="0"/>
              </a:spcAft>
              <a:buNone/>
              <a:defRPr sz="13000" b="1" i="0" cap="all" baseline="0">
                <a:solidFill>
                  <a:schemeClr val="accent6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 smtClean="0"/>
              <a:t>CLICK TO CHANGE EVENT TITLE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0085060" y="947302"/>
            <a:ext cx="7217102" cy="1165669"/>
          </a:xfrm>
          <a:prstGeom prst="rect">
            <a:avLst/>
          </a:prstGeom>
        </p:spPr>
        <p:txBody>
          <a:bodyPr vert="horz" lIns="90000" tIns="72000" rIns="90000" bIns="90000"/>
          <a:lstStyle>
            <a:lvl1pPr marL="0" indent="0">
              <a:lnSpc>
                <a:spcPct val="100000"/>
              </a:lnSpc>
              <a:buNone/>
              <a:defRPr sz="3400" b="0" i="0" cap="all" spc="180" baseline="0">
                <a:solidFill>
                  <a:schemeClr val="accent1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 smtClean="0"/>
              <a:t>CLICK TO ADD UNIT/FACULTY OR DEPARTMENT NAME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0085059" y="2353475"/>
            <a:ext cx="7217103" cy="6153938"/>
          </a:xfrm>
          <a:prstGeom prst="rect">
            <a:avLst/>
          </a:prstGeom>
        </p:spPr>
        <p:txBody>
          <a:bodyPr vert="horz" wrap="square" lIns="90000" tIns="0" rIns="90000" bIns="90000"/>
          <a:lstStyle>
            <a:lvl1pPr marL="0" indent="0">
              <a:lnSpc>
                <a:spcPts val="9460"/>
              </a:lnSpc>
              <a:spcBef>
                <a:spcPts val="0"/>
              </a:spcBef>
              <a:spcAft>
                <a:spcPts val="0"/>
              </a:spcAft>
              <a:buNone/>
              <a:defRPr sz="7800" b="1" i="0" kern="800" cap="none" baseline="0">
                <a:solidFill>
                  <a:schemeClr val="bg1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 smtClean="0"/>
              <a:t>Click to Add Details (Five Lines Maximum in This Space)</a:t>
            </a: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10085059" y="8729663"/>
            <a:ext cx="5027941" cy="714375"/>
          </a:xfrm>
          <a:prstGeom prst="rect">
            <a:avLst/>
          </a:prstGeom>
        </p:spPr>
        <p:txBody>
          <a:bodyPr vert="horz" wrap="none" tIns="90000" bIns="90000"/>
          <a:lstStyle>
            <a:lvl1pPr marL="0" indent="0">
              <a:buFontTx/>
              <a:buNone/>
              <a:defRPr sz="4000" b="0" i="0" cap="none" spc="0" baseline="0">
                <a:solidFill>
                  <a:schemeClr val="tx1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 smtClean="0"/>
              <a:t>Click to add URL</a:t>
            </a:r>
          </a:p>
        </p:txBody>
      </p:sp>
    </p:spTree>
    <p:extLst>
      <p:ext uri="{BB962C8B-B14F-4D97-AF65-F5344CB8AC3E}">
        <p14:creationId xmlns:p14="http://schemas.microsoft.com/office/powerpoint/2010/main" val="1166035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5179" cy="1028541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5328900" y="8509000"/>
            <a:ext cx="1257300" cy="1778000"/>
          </a:xfrm>
          <a:prstGeom prst="rect">
            <a:avLst/>
          </a:prstGeom>
          <a:solidFill>
            <a:srgbClr val="0B1934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0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pic>
        <p:nvPicPr>
          <p:cNvPr id="6" name="Picture 5" descr="2014_logo_only_revers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3" t="12044" r="11577" b="12761"/>
          <a:stretch>
            <a:fillRect/>
          </a:stretch>
        </p:blipFill>
        <p:spPr bwMode="auto">
          <a:xfrm>
            <a:off x="15535275" y="8737600"/>
            <a:ext cx="83502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844210" y="944128"/>
            <a:ext cx="7015042" cy="8496736"/>
          </a:xfrm>
          <a:prstGeom prst="rect">
            <a:avLst/>
          </a:prstGeom>
        </p:spPr>
        <p:txBody>
          <a:bodyPr vert="horz" wrap="square" lIns="90000" tIns="36000" rIns="90000" bIns="90000"/>
          <a:lstStyle>
            <a:lvl1pPr marL="0" indent="0">
              <a:lnSpc>
                <a:spcPts val="13460"/>
              </a:lnSpc>
              <a:spcBef>
                <a:spcPts val="0"/>
              </a:spcBef>
              <a:spcAft>
                <a:spcPts val="0"/>
              </a:spcAft>
              <a:buNone/>
              <a:defRPr sz="13000" b="1" i="0" cap="all" baseline="0">
                <a:solidFill>
                  <a:schemeClr val="bg1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 smtClean="0"/>
              <a:t>CLICK TO CHANGE EVENT TITLE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900113" y="944128"/>
            <a:ext cx="6857999" cy="1165669"/>
          </a:xfrm>
          <a:prstGeom prst="rect">
            <a:avLst/>
          </a:prstGeom>
        </p:spPr>
        <p:txBody>
          <a:bodyPr vert="horz" lIns="90000" tIns="72000" rIns="90000" bIns="90000"/>
          <a:lstStyle>
            <a:lvl1pPr marL="0" indent="0">
              <a:lnSpc>
                <a:spcPct val="100000"/>
              </a:lnSpc>
              <a:buNone/>
              <a:defRPr sz="3400" b="0" i="0" cap="all" spc="180" baseline="0">
                <a:solidFill>
                  <a:schemeClr val="accent4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 smtClean="0"/>
              <a:t>CLICK TO ADD UNIT/FACULTY OR DEPARTMENT NAME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900114" y="2436820"/>
            <a:ext cx="6858000" cy="5949944"/>
          </a:xfrm>
          <a:prstGeom prst="rect">
            <a:avLst/>
          </a:prstGeom>
        </p:spPr>
        <p:txBody>
          <a:bodyPr vert="horz" wrap="square" lIns="90000" tIns="0" rIns="90000" bIns="90000"/>
          <a:lstStyle>
            <a:lvl1pPr marL="0" indent="0">
              <a:lnSpc>
                <a:spcPts val="9460"/>
              </a:lnSpc>
              <a:spcBef>
                <a:spcPts val="0"/>
              </a:spcBef>
              <a:spcAft>
                <a:spcPts val="0"/>
              </a:spcAft>
              <a:buNone/>
              <a:defRPr sz="7800" b="1" i="0" kern="800" cap="none" baseline="0">
                <a:solidFill>
                  <a:schemeClr val="bg1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 smtClean="0"/>
              <a:t>Click to Add Details (Five Lines Maximum in This Space)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900114" y="8726489"/>
            <a:ext cx="6858000" cy="714375"/>
          </a:xfrm>
          <a:prstGeom prst="rect">
            <a:avLst/>
          </a:prstGeom>
        </p:spPr>
        <p:txBody>
          <a:bodyPr vert="horz" wrap="none" tIns="90000" bIns="90000"/>
          <a:lstStyle>
            <a:lvl1pPr marL="0" indent="0">
              <a:buFontTx/>
              <a:buNone/>
              <a:defRPr sz="4000" b="0" i="0" cap="none" spc="0" baseline="0">
                <a:solidFill>
                  <a:schemeClr val="accent4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 smtClean="0"/>
              <a:t>Click to add URL</a:t>
            </a:r>
          </a:p>
        </p:txBody>
      </p:sp>
    </p:spTree>
    <p:extLst>
      <p:ext uri="{BB962C8B-B14F-4D97-AF65-F5344CB8AC3E}">
        <p14:creationId xmlns:p14="http://schemas.microsoft.com/office/powerpoint/2010/main" val="1560417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3"/>
            <a:ext cx="18285179" cy="10285413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5328900" y="8509000"/>
            <a:ext cx="1257300" cy="17780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0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pic>
        <p:nvPicPr>
          <p:cNvPr id="5" name="Picture 4" descr="s4b282c201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8775" y="8791575"/>
            <a:ext cx="7048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844210" y="944128"/>
            <a:ext cx="7015042" cy="8496736"/>
          </a:xfrm>
          <a:prstGeom prst="rect">
            <a:avLst/>
          </a:prstGeom>
        </p:spPr>
        <p:txBody>
          <a:bodyPr vert="horz" wrap="square" lIns="90000" tIns="36000" rIns="90000" bIns="90000"/>
          <a:lstStyle>
            <a:lvl1pPr marL="0" indent="0">
              <a:lnSpc>
                <a:spcPts val="13460"/>
              </a:lnSpc>
              <a:spcBef>
                <a:spcPts val="0"/>
              </a:spcBef>
              <a:spcAft>
                <a:spcPts val="0"/>
              </a:spcAft>
              <a:buNone/>
              <a:defRPr sz="13000" b="1" i="0" cap="all" baseline="0">
                <a:solidFill>
                  <a:schemeClr val="accent6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 smtClean="0"/>
              <a:t>CLICK TO CHANGE EVENT TITLE</a:t>
            </a: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885825" y="944128"/>
            <a:ext cx="6872287" cy="1165669"/>
          </a:xfrm>
          <a:prstGeom prst="rect">
            <a:avLst/>
          </a:prstGeom>
        </p:spPr>
        <p:txBody>
          <a:bodyPr vert="horz" lIns="90000" tIns="72000" rIns="90000" bIns="90000"/>
          <a:lstStyle>
            <a:lvl1pPr marL="0" indent="0">
              <a:lnSpc>
                <a:spcPct val="100000"/>
              </a:lnSpc>
              <a:buNone/>
              <a:defRPr sz="3400" b="0" i="0" cap="all" spc="180" baseline="0">
                <a:solidFill>
                  <a:schemeClr val="accent3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 smtClean="0"/>
              <a:t>CLICK TO ADD UNIT/FACULTY OR DEPARTMENT NAME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885826" y="2436820"/>
            <a:ext cx="6872288" cy="5949944"/>
          </a:xfrm>
          <a:prstGeom prst="rect">
            <a:avLst/>
          </a:prstGeom>
        </p:spPr>
        <p:txBody>
          <a:bodyPr vert="horz" wrap="square" lIns="90000" tIns="0" rIns="90000" bIns="90000"/>
          <a:lstStyle>
            <a:lvl1pPr marL="0" indent="0">
              <a:lnSpc>
                <a:spcPts val="9460"/>
              </a:lnSpc>
              <a:spcBef>
                <a:spcPts val="0"/>
              </a:spcBef>
              <a:spcAft>
                <a:spcPts val="0"/>
              </a:spcAft>
              <a:buNone/>
              <a:defRPr sz="7800" b="1" i="0" kern="800" cap="none" baseline="0">
                <a:solidFill>
                  <a:schemeClr val="bg1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smtClean="0"/>
              <a:t>Click to </a:t>
            </a:r>
            <a:r>
              <a:rPr lang="en-CA" dirty="0" smtClean="0"/>
              <a:t>Add Details (Five Lines </a:t>
            </a:r>
            <a:r>
              <a:rPr lang="en-CA" smtClean="0"/>
              <a:t>Maximum in </a:t>
            </a:r>
            <a:r>
              <a:rPr lang="en-CA" dirty="0" smtClean="0"/>
              <a:t>This Space)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885826" y="8726489"/>
            <a:ext cx="6872288" cy="714375"/>
          </a:xfrm>
          <a:prstGeom prst="rect">
            <a:avLst/>
          </a:prstGeom>
        </p:spPr>
        <p:txBody>
          <a:bodyPr vert="horz" wrap="none" tIns="90000" bIns="90000"/>
          <a:lstStyle>
            <a:lvl1pPr marL="0" indent="0">
              <a:buFontTx/>
              <a:buNone/>
              <a:defRPr sz="4000" b="0" i="0" cap="none" spc="0" baseline="0">
                <a:solidFill>
                  <a:schemeClr val="accent3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 smtClean="0"/>
              <a:t>Click to add URL</a:t>
            </a:r>
          </a:p>
        </p:txBody>
      </p:sp>
    </p:spTree>
    <p:extLst>
      <p:ext uri="{BB962C8B-B14F-4D97-AF65-F5344CB8AC3E}">
        <p14:creationId xmlns:p14="http://schemas.microsoft.com/office/powerpoint/2010/main" val="387238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740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defTabSz="1371599" rtl="0" eaLnBrk="1" latinLnBrk="0" hangingPunct="1">
        <a:lnSpc>
          <a:spcPct val="90000"/>
        </a:lnSpc>
        <a:spcBef>
          <a:spcPct val="0"/>
        </a:spcBef>
        <a:buNone/>
        <a:defRPr sz="6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599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b="0" i="0" kern="1200">
          <a:solidFill>
            <a:schemeClr val="tx1"/>
          </a:solidFill>
          <a:latin typeface="Whitney Book" charset="0"/>
          <a:ea typeface="+mn-ea"/>
          <a:cs typeface="+mn-cs"/>
        </a:defRPr>
      </a:lvl1pPr>
      <a:lvl2pPr marL="1028700" indent="-342900" algn="l" defTabSz="137159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b="0" i="0" kern="1200">
          <a:solidFill>
            <a:schemeClr val="tx1"/>
          </a:solidFill>
          <a:latin typeface="Whitney Book" charset="0"/>
          <a:ea typeface="+mn-ea"/>
          <a:cs typeface="+mn-cs"/>
        </a:defRPr>
      </a:lvl2pPr>
      <a:lvl3pPr marL="1714499" indent="-342900" algn="l" defTabSz="137159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b="0" i="0" kern="1200">
          <a:solidFill>
            <a:schemeClr val="tx1"/>
          </a:solidFill>
          <a:latin typeface="Whitney Book" charset="0"/>
          <a:ea typeface="+mn-ea"/>
          <a:cs typeface="+mn-cs"/>
        </a:defRPr>
      </a:lvl3pPr>
      <a:lvl4pPr marL="2400299" indent="-342900" algn="l" defTabSz="137159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b="0" i="0" kern="1200">
          <a:solidFill>
            <a:schemeClr val="tx1"/>
          </a:solidFill>
          <a:latin typeface="Whitney Book" charset="0"/>
          <a:ea typeface="+mn-ea"/>
          <a:cs typeface="+mn-cs"/>
        </a:defRPr>
      </a:lvl4pPr>
      <a:lvl5pPr marL="3086099" indent="-342900" algn="l" defTabSz="137159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b="0" i="0" kern="1200">
          <a:solidFill>
            <a:schemeClr val="tx1"/>
          </a:solidFill>
          <a:latin typeface="Whitney Book" charset="0"/>
          <a:ea typeface="+mn-ea"/>
          <a:cs typeface="+mn-cs"/>
        </a:defRPr>
      </a:lvl5pPr>
      <a:lvl6pPr marL="3771899" indent="-342900" algn="l" defTabSz="137159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698" indent="-342900" algn="l" defTabSz="137159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498" indent="-342900" algn="l" defTabSz="137159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297" indent="-342900" algn="l" defTabSz="137159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59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59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599" algn="l" defTabSz="137159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59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99" algn="l" defTabSz="137159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999" algn="l" defTabSz="137159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798" algn="l" defTabSz="137159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599" algn="l" defTabSz="137159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398" algn="l" defTabSz="137159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27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9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3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7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2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2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2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7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BC Blue 1">
      <a:dk1>
        <a:srgbClr val="0C2344"/>
      </a:dk1>
      <a:lt1>
        <a:srgbClr val="0054B6"/>
      </a:lt1>
      <a:dk2>
        <a:srgbClr val="0C2344"/>
      </a:dk2>
      <a:lt2>
        <a:srgbClr val="FFFFFF"/>
      </a:lt2>
      <a:accent1>
        <a:srgbClr val="0054B6"/>
      </a:accent1>
      <a:accent2>
        <a:srgbClr val="00A7E1"/>
      </a:accent2>
      <a:accent3>
        <a:srgbClr val="40B3E5"/>
      </a:accent3>
      <a:accent4>
        <a:srgbClr val="6DC4E8"/>
      </a:accent4>
      <a:accent5>
        <a:srgbClr val="96D3E9"/>
      </a:accent5>
      <a:accent6>
        <a:srgbClr val="FFFFFF"/>
      </a:accent6>
      <a:hlink>
        <a:srgbClr val="0054B6"/>
      </a:hlink>
      <a:folHlink>
        <a:srgbClr val="0054B6"/>
      </a:folHlink>
    </a:clrScheme>
    <a:fontScheme name="Garamond-Trebuchet MS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BC-digital signage" id="{206E7830-1168-3D4B-B0E1-099E5633661D}" vid="{EE1B1B6F-62F1-114E-9EC0-ED864E21D58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UBC-digital signage</Template>
  <TotalTime>118</TotalTime>
  <Words>1512</Words>
  <Application>Microsoft Office PowerPoint</Application>
  <PresentationFormat>Custom</PresentationFormat>
  <Paragraphs>60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Whitney Book</vt:lpstr>
      <vt:lpstr>Whitney Medium</vt:lpstr>
      <vt:lpstr>Whitney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wiestone</dc:creator>
  <cp:lastModifiedBy>acgrant</cp:lastModifiedBy>
  <cp:revision>9</cp:revision>
  <cp:lastPrinted>2017-04-12T16:45:43Z</cp:lastPrinted>
  <dcterms:created xsi:type="dcterms:W3CDTF">2017-04-13T16:19:20Z</dcterms:created>
  <dcterms:modified xsi:type="dcterms:W3CDTF">2017-08-25T18:39:22Z</dcterms:modified>
</cp:coreProperties>
</file>