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9" r:id="rId2"/>
  </p:sldMasterIdLst>
  <p:notesMasterIdLst>
    <p:notesMasterId r:id="rId12"/>
  </p:notesMasterIdLst>
  <p:handoutMasterIdLst>
    <p:handoutMasterId r:id="rId13"/>
  </p:handoutMasterIdLst>
  <p:sldIdLst>
    <p:sldId id="266" r:id="rId3"/>
    <p:sldId id="267" r:id="rId4"/>
    <p:sldId id="268" r:id="rId5"/>
    <p:sldId id="269" r:id="rId6"/>
    <p:sldId id="270" r:id="rId7"/>
    <p:sldId id="271" r:id="rId8"/>
    <p:sldId id="272" r:id="rId9"/>
    <p:sldId id="273" r:id="rId10"/>
    <p:sldId id="274" r:id="rId11"/>
  </p:sldIdLst>
  <p:sldSz cx="46634400" cy="30175200"/>
  <p:notesSz cx="6858000" cy="9144000"/>
  <p:defaultTextStyle>
    <a:defPPr>
      <a:defRPr lang="en-US"/>
    </a:defPPr>
    <a:lvl1pPr marL="0" algn="l" defTabSz="2742924" rtl="0" eaLnBrk="1" latinLnBrk="0" hangingPunct="1">
      <a:defRPr sz="5398" kern="1200">
        <a:solidFill>
          <a:schemeClr val="tx1"/>
        </a:solidFill>
        <a:latin typeface="+mn-lt"/>
        <a:ea typeface="+mn-ea"/>
        <a:cs typeface="+mn-cs"/>
      </a:defRPr>
    </a:lvl1pPr>
    <a:lvl2pPr marL="1371464" algn="l" defTabSz="2742924" rtl="0" eaLnBrk="1" latinLnBrk="0" hangingPunct="1">
      <a:defRPr sz="5398" kern="1200">
        <a:solidFill>
          <a:schemeClr val="tx1"/>
        </a:solidFill>
        <a:latin typeface="+mn-lt"/>
        <a:ea typeface="+mn-ea"/>
        <a:cs typeface="+mn-cs"/>
      </a:defRPr>
    </a:lvl2pPr>
    <a:lvl3pPr marL="2742924" algn="l" defTabSz="2742924" rtl="0" eaLnBrk="1" latinLnBrk="0" hangingPunct="1">
      <a:defRPr sz="5398" kern="1200">
        <a:solidFill>
          <a:schemeClr val="tx1"/>
        </a:solidFill>
        <a:latin typeface="+mn-lt"/>
        <a:ea typeface="+mn-ea"/>
        <a:cs typeface="+mn-cs"/>
      </a:defRPr>
    </a:lvl3pPr>
    <a:lvl4pPr marL="4114388" algn="l" defTabSz="2742924" rtl="0" eaLnBrk="1" latinLnBrk="0" hangingPunct="1">
      <a:defRPr sz="5398" kern="1200">
        <a:solidFill>
          <a:schemeClr val="tx1"/>
        </a:solidFill>
        <a:latin typeface="+mn-lt"/>
        <a:ea typeface="+mn-ea"/>
        <a:cs typeface="+mn-cs"/>
      </a:defRPr>
    </a:lvl4pPr>
    <a:lvl5pPr marL="5485848" algn="l" defTabSz="2742924" rtl="0" eaLnBrk="1" latinLnBrk="0" hangingPunct="1">
      <a:defRPr sz="5398" kern="1200">
        <a:solidFill>
          <a:schemeClr val="tx1"/>
        </a:solidFill>
        <a:latin typeface="+mn-lt"/>
        <a:ea typeface="+mn-ea"/>
        <a:cs typeface="+mn-cs"/>
      </a:defRPr>
    </a:lvl5pPr>
    <a:lvl6pPr marL="6857311" algn="l" defTabSz="2742924" rtl="0" eaLnBrk="1" latinLnBrk="0" hangingPunct="1">
      <a:defRPr sz="5398" kern="1200">
        <a:solidFill>
          <a:schemeClr val="tx1"/>
        </a:solidFill>
        <a:latin typeface="+mn-lt"/>
        <a:ea typeface="+mn-ea"/>
        <a:cs typeface="+mn-cs"/>
      </a:defRPr>
    </a:lvl6pPr>
    <a:lvl7pPr marL="8228775" algn="l" defTabSz="2742924" rtl="0" eaLnBrk="1" latinLnBrk="0" hangingPunct="1">
      <a:defRPr sz="5398" kern="1200">
        <a:solidFill>
          <a:schemeClr val="tx1"/>
        </a:solidFill>
        <a:latin typeface="+mn-lt"/>
        <a:ea typeface="+mn-ea"/>
        <a:cs typeface="+mn-cs"/>
      </a:defRPr>
    </a:lvl7pPr>
    <a:lvl8pPr marL="9600235" algn="l" defTabSz="2742924" rtl="0" eaLnBrk="1" latinLnBrk="0" hangingPunct="1">
      <a:defRPr sz="5398" kern="1200">
        <a:solidFill>
          <a:schemeClr val="tx1"/>
        </a:solidFill>
        <a:latin typeface="+mn-lt"/>
        <a:ea typeface="+mn-ea"/>
        <a:cs typeface="+mn-cs"/>
      </a:defRPr>
    </a:lvl8pPr>
    <a:lvl9pPr marL="10971699" algn="l" defTabSz="2742924" rtl="0" eaLnBrk="1" latinLnBrk="0" hangingPunct="1">
      <a:defRPr sz="539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77" userDrawn="1">
          <p15:clr>
            <a:srgbClr val="A4A3A4"/>
          </p15:clr>
        </p15:guide>
        <p15:guide id="2" pos="2369" userDrawn="1">
          <p15:clr>
            <a:srgbClr val="A4A3A4"/>
          </p15:clr>
        </p15:guide>
        <p15:guide id="3" pos="27007"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09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10"/>
    <p:restoredTop sz="74590"/>
  </p:normalViewPr>
  <p:slideViewPr>
    <p:cSldViewPr snapToGrid="0" snapToObjects="1" showGuides="1">
      <p:cViewPr varScale="1">
        <p:scale>
          <a:sx n="20" d="100"/>
          <a:sy n="20" d="100"/>
        </p:scale>
        <p:origin x="2226" y="42"/>
      </p:cViewPr>
      <p:guideLst>
        <p:guide orient="horz" pos="16677"/>
        <p:guide pos="2369"/>
        <p:guide pos="27007"/>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149" d="100"/>
          <a:sy n="149" d="100"/>
        </p:scale>
        <p:origin x="3936"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E62D44-2F41-924A-883F-F25B9603935E}" type="datetimeFigureOut">
              <a:rPr lang="en-US" smtClean="0"/>
              <a:t>8/25/2017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97D3FD-91AF-5540-91F1-E84B3EEBE968}" type="slidenum">
              <a:rPr lang="en-US" smtClean="0"/>
              <a:t>‹#›</a:t>
            </a:fld>
            <a:endParaRPr lang="en-US"/>
          </a:p>
        </p:txBody>
      </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47823-0B0A-E248-9D9F-A0B346A65250}" type="datetimeFigureOut">
              <a:rPr lang="en-US" smtClean="0"/>
              <a:t>8/25/2017</a:t>
            </a:fld>
            <a:endParaRPr lang="en-US"/>
          </a:p>
        </p:txBody>
      </p:sp>
      <p:sp>
        <p:nvSpPr>
          <p:cNvPr id="4" name="Slide Image Placeholder 3"/>
          <p:cNvSpPr>
            <a:spLocks noGrp="1" noRot="1" noChangeAspect="1"/>
          </p:cNvSpPr>
          <p:nvPr>
            <p:ph type="sldImg" idx="2"/>
          </p:nvPr>
        </p:nvSpPr>
        <p:spPr>
          <a:xfrm>
            <a:off x="1044575" y="1143000"/>
            <a:ext cx="47688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A99A8-E3D7-854E-B800-881578390D7F}"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notesStyle>
    <a:lvl1pPr marL="0" algn="l" defTabSz="2742924" rtl="0" eaLnBrk="1" latinLnBrk="0" hangingPunct="1">
      <a:defRPr sz="3600" kern="1200">
        <a:solidFill>
          <a:schemeClr val="tx1"/>
        </a:solidFill>
        <a:latin typeface="+mn-lt"/>
        <a:ea typeface="+mn-ea"/>
        <a:cs typeface="+mn-cs"/>
      </a:defRPr>
    </a:lvl1pPr>
    <a:lvl2pPr marL="1371464" algn="l" defTabSz="2742924" rtl="0" eaLnBrk="1" latinLnBrk="0" hangingPunct="1">
      <a:defRPr sz="3600" kern="1200">
        <a:solidFill>
          <a:schemeClr val="tx1"/>
        </a:solidFill>
        <a:latin typeface="+mn-lt"/>
        <a:ea typeface="+mn-ea"/>
        <a:cs typeface="+mn-cs"/>
      </a:defRPr>
    </a:lvl2pPr>
    <a:lvl3pPr marL="2742924" algn="l" defTabSz="2742924" rtl="0" eaLnBrk="1" latinLnBrk="0" hangingPunct="1">
      <a:defRPr sz="3600" kern="1200">
        <a:solidFill>
          <a:schemeClr val="tx1"/>
        </a:solidFill>
        <a:latin typeface="+mn-lt"/>
        <a:ea typeface="+mn-ea"/>
        <a:cs typeface="+mn-cs"/>
      </a:defRPr>
    </a:lvl3pPr>
    <a:lvl4pPr marL="4114388" algn="l" defTabSz="2742924" rtl="0" eaLnBrk="1" latinLnBrk="0" hangingPunct="1">
      <a:defRPr sz="3600" kern="1200">
        <a:solidFill>
          <a:schemeClr val="tx1"/>
        </a:solidFill>
        <a:latin typeface="+mn-lt"/>
        <a:ea typeface="+mn-ea"/>
        <a:cs typeface="+mn-cs"/>
      </a:defRPr>
    </a:lvl4pPr>
    <a:lvl5pPr marL="5485848" algn="l" defTabSz="2742924" rtl="0" eaLnBrk="1" latinLnBrk="0" hangingPunct="1">
      <a:defRPr sz="3600" kern="1200">
        <a:solidFill>
          <a:schemeClr val="tx1"/>
        </a:solidFill>
        <a:latin typeface="+mn-lt"/>
        <a:ea typeface="+mn-ea"/>
        <a:cs typeface="+mn-cs"/>
      </a:defRPr>
    </a:lvl5pPr>
    <a:lvl6pPr marL="6857311" algn="l" defTabSz="2742924" rtl="0" eaLnBrk="1" latinLnBrk="0" hangingPunct="1">
      <a:defRPr sz="3600" kern="1200">
        <a:solidFill>
          <a:schemeClr val="tx1"/>
        </a:solidFill>
        <a:latin typeface="+mn-lt"/>
        <a:ea typeface="+mn-ea"/>
        <a:cs typeface="+mn-cs"/>
      </a:defRPr>
    </a:lvl6pPr>
    <a:lvl7pPr marL="8228775" algn="l" defTabSz="2742924" rtl="0" eaLnBrk="1" latinLnBrk="0" hangingPunct="1">
      <a:defRPr sz="3600" kern="1200">
        <a:solidFill>
          <a:schemeClr val="tx1"/>
        </a:solidFill>
        <a:latin typeface="+mn-lt"/>
        <a:ea typeface="+mn-ea"/>
        <a:cs typeface="+mn-cs"/>
      </a:defRPr>
    </a:lvl7pPr>
    <a:lvl8pPr marL="9600235" algn="l" defTabSz="2742924" rtl="0" eaLnBrk="1" latinLnBrk="0" hangingPunct="1">
      <a:defRPr sz="3600" kern="1200">
        <a:solidFill>
          <a:schemeClr val="tx1"/>
        </a:solidFill>
        <a:latin typeface="+mn-lt"/>
        <a:ea typeface="+mn-ea"/>
        <a:cs typeface="+mn-cs"/>
      </a:defRPr>
    </a:lvl8pPr>
    <a:lvl9pPr marL="10971699" algn="l" defTabSz="2742924" rtl="0" eaLnBrk="1" latinLnBrk="0" hangingPunct="1">
      <a:defRPr sz="3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brand.ubc.ca/font-request-form/"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brand.ubc.c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How to place main photo: </a:t>
            </a:r>
            <a:r>
              <a:rPr lang="en-US" sz="3600" b="0" kern="1200" dirty="0" smtClean="0">
                <a:solidFill>
                  <a:schemeClr val="tx1"/>
                </a:solidFill>
                <a:effectLst/>
                <a:latin typeface="+mn-lt"/>
                <a:ea typeface="+mn-ea"/>
                <a:cs typeface="+mn-cs"/>
              </a:rPr>
              <a:t>Click on the picture box &gt; Go to top menu</a:t>
            </a:r>
            <a:r>
              <a:rPr lang="en-US" sz="3600" b="0" kern="1200" baseline="0" dirty="0" smtClean="0">
                <a:solidFill>
                  <a:schemeClr val="tx1"/>
                </a:solidFill>
                <a:effectLst/>
                <a:latin typeface="+mn-lt"/>
                <a:ea typeface="+mn-ea"/>
                <a:cs typeface="+mn-cs"/>
              </a:rPr>
              <a:t> &gt; Select i</a:t>
            </a:r>
            <a:r>
              <a:rPr lang="en-US" sz="3600" b="0" kern="1200" dirty="0" smtClean="0">
                <a:solidFill>
                  <a:schemeClr val="tx1"/>
                </a:solidFill>
                <a:effectLst/>
                <a:latin typeface="+mn-lt"/>
                <a:ea typeface="+mn-ea"/>
                <a:cs typeface="+mn-cs"/>
              </a:rPr>
              <a:t>nsert &gt; Picture &gt; Select either: Photo Browsers</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or Picture from File</a:t>
            </a:r>
            <a:r>
              <a:rPr lang="mr-IN" sz="3600" b="0" kern="1200" dirty="0" smtClean="0">
                <a:solidFill>
                  <a:schemeClr val="tx1"/>
                </a:solidFill>
                <a:effectLst/>
                <a:latin typeface="+mn-lt"/>
                <a:ea typeface="+mn-ea"/>
                <a:cs typeface="+mn-cs"/>
              </a:rPr>
              <a:t>…</a:t>
            </a:r>
            <a:r>
              <a:rPr lang="en-US" sz="3600" b="1" i="1" kern="1200" dirty="0" smtClean="0">
                <a:solidFill>
                  <a:schemeClr val="tx1"/>
                </a:solidFill>
                <a:effectLst/>
                <a:latin typeface="+mn-lt"/>
                <a:ea typeface="+mn-ea"/>
                <a:cs typeface="+mn-cs"/>
              </a:rPr>
              <a:t>Your photo needs to be a minimum of 5.75” wide by 3.75” tall at 300 dpi to print properly from this poster layout. </a:t>
            </a:r>
            <a:r>
              <a:rPr lang="en-US" sz="3600" b="0" kern="1200" dirty="0" smtClean="0">
                <a:solidFill>
                  <a:schemeClr val="tx1"/>
                </a:solidFill>
                <a:effectLst/>
                <a:latin typeface="+mn-lt"/>
                <a:ea typeface="+mn-ea"/>
                <a:cs typeface="+mn-cs"/>
              </a:rPr>
              <a:t>Be sure to use the highest quality photo possible (web photo resolution is too low for printing)</a:t>
            </a:r>
          </a:p>
          <a:p>
            <a:endParaRPr lang="en-US" sz="3600" b="1" i="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1</a:t>
            </a:fld>
            <a:endParaRPr lang="en-US"/>
          </a:p>
        </p:txBody>
      </p:sp>
    </p:spTree>
    <p:extLst>
      <p:ext uri="{BB962C8B-B14F-4D97-AF65-F5344CB8AC3E}">
        <p14:creationId xmlns:p14="http://schemas.microsoft.com/office/powerpoint/2010/main" val="73963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2</a:t>
            </a:fld>
            <a:endParaRPr lang="en-US"/>
          </a:p>
        </p:txBody>
      </p:sp>
    </p:spTree>
    <p:extLst>
      <p:ext uri="{BB962C8B-B14F-4D97-AF65-F5344CB8AC3E}">
        <p14:creationId xmlns:p14="http://schemas.microsoft.com/office/powerpoint/2010/main" val="69508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Click on the picture box &gt; Go to top menu</a:t>
            </a:r>
            <a:r>
              <a:rPr lang="en-US" sz="3600" b="0" kern="1200" baseline="0" dirty="0" smtClean="0">
                <a:solidFill>
                  <a:schemeClr val="tx1"/>
                </a:solidFill>
                <a:effectLst/>
                <a:latin typeface="+mn-lt"/>
                <a:ea typeface="+mn-ea"/>
                <a:cs typeface="+mn-cs"/>
              </a:rPr>
              <a:t> &gt; Select i</a:t>
            </a:r>
            <a:r>
              <a:rPr lang="en-US" sz="3600" b="0" kern="1200" dirty="0" smtClean="0">
                <a:solidFill>
                  <a:schemeClr val="tx1"/>
                </a:solidFill>
                <a:effectLst/>
                <a:latin typeface="+mn-lt"/>
                <a:ea typeface="+mn-ea"/>
                <a:cs typeface="+mn-cs"/>
              </a:rPr>
              <a:t>nsert &gt; Picture &gt; Select either: Photo Browsers</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or Picture from File</a:t>
            </a:r>
            <a:r>
              <a:rPr lang="mr-IN" sz="3600" b="0" kern="1200" dirty="0" smtClean="0">
                <a:solidFill>
                  <a:schemeClr val="tx1"/>
                </a:solidFill>
                <a:effectLst/>
                <a:latin typeface="+mn-lt"/>
                <a:ea typeface="+mn-ea"/>
                <a:cs typeface="+mn-cs"/>
              </a:rPr>
              <a:t>…</a:t>
            </a:r>
            <a:r>
              <a:rPr lang="en-US" sz="3600" b="1" i="1" kern="1200" dirty="0" smtClean="0">
                <a:solidFill>
                  <a:schemeClr val="tx1"/>
                </a:solidFill>
                <a:effectLst/>
                <a:latin typeface="+mn-lt"/>
                <a:ea typeface="+mn-ea"/>
                <a:cs typeface="+mn-cs"/>
              </a:rPr>
              <a:t>Your photo needs to be a minimum of 5.8” wide by 4.3” tall at 300 dpi to print properly from this poster layout. Speaker Photo</a:t>
            </a:r>
            <a:r>
              <a:rPr lang="en-US" sz="3600" b="1" i="1" kern="1200" baseline="0" dirty="0" smtClean="0">
                <a:solidFill>
                  <a:schemeClr val="tx1"/>
                </a:solidFill>
                <a:effectLst/>
                <a:latin typeface="+mn-lt"/>
                <a:ea typeface="+mn-ea"/>
                <a:cs typeface="+mn-cs"/>
              </a:rPr>
              <a:t> size: 1.2” wide by 1.35” tall at 300 dpi. </a:t>
            </a:r>
            <a:r>
              <a:rPr lang="en-US" sz="3600" b="0" kern="1200" dirty="0" smtClean="0">
                <a:solidFill>
                  <a:schemeClr val="tx1"/>
                </a:solidFill>
                <a:effectLst/>
                <a:latin typeface="+mn-lt"/>
                <a:ea typeface="+mn-ea"/>
                <a:cs typeface="+mn-cs"/>
              </a:rPr>
              <a:t>Be sure to use the highest quality photo possible (web photo resolution is too low for printing)</a:t>
            </a:r>
            <a:endParaRPr lang="en-US" sz="3600" b="1" i="1" kern="1200" dirty="0" smtClean="0">
              <a:solidFill>
                <a:schemeClr val="tx1"/>
              </a:solidFill>
              <a:effectLst/>
              <a:latin typeface="+mn-lt"/>
              <a:ea typeface="+mn-ea"/>
              <a:cs typeface="+mn-cs"/>
            </a:endParaRPr>
          </a:p>
          <a:p>
            <a:endParaRPr lang="en-US" sz="360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3</a:t>
            </a:fld>
            <a:endParaRPr lang="en-US"/>
          </a:p>
        </p:txBody>
      </p:sp>
    </p:spTree>
    <p:extLst>
      <p:ext uri="{BB962C8B-B14F-4D97-AF65-F5344CB8AC3E}">
        <p14:creationId xmlns:p14="http://schemas.microsoft.com/office/powerpoint/2010/main" val="22589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4</a:t>
            </a:fld>
            <a:endParaRPr lang="en-US"/>
          </a:p>
        </p:txBody>
      </p:sp>
    </p:spTree>
    <p:extLst>
      <p:ext uri="{BB962C8B-B14F-4D97-AF65-F5344CB8AC3E}">
        <p14:creationId xmlns:p14="http://schemas.microsoft.com/office/powerpoint/2010/main" val="698450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How to Place Main Photo: </a:t>
            </a:r>
            <a:r>
              <a:rPr lang="en-US" sz="3600" b="0" kern="1200" dirty="0" smtClean="0">
                <a:solidFill>
                  <a:schemeClr val="tx1"/>
                </a:solidFill>
                <a:effectLst/>
                <a:latin typeface="+mn-lt"/>
                <a:ea typeface="+mn-ea"/>
                <a:cs typeface="+mn-cs"/>
              </a:rPr>
              <a:t>Click on the picture box &gt; Go to top menu</a:t>
            </a:r>
            <a:r>
              <a:rPr lang="en-US" sz="3600" b="0" kern="1200" baseline="0" dirty="0" smtClean="0">
                <a:solidFill>
                  <a:schemeClr val="tx1"/>
                </a:solidFill>
                <a:effectLst/>
                <a:latin typeface="+mn-lt"/>
                <a:ea typeface="+mn-ea"/>
                <a:cs typeface="+mn-cs"/>
              </a:rPr>
              <a:t> &gt; Select i</a:t>
            </a:r>
            <a:r>
              <a:rPr lang="en-US" sz="3600" b="0" kern="1200" dirty="0" smtClean="0">
                <a:solidFill>
                  <a:schemeClr val="tx1"/>
                </a:solidFill>
                <a:effectLst/>
                <a:latin typeface="+mn-lt"/>
                <a:ea typeface="+mn-ea"/>
                <a:cs typeface="+mn-cs"/>
              </a:rPr>
              <a:t>nsert &gt; Picture &gt; Select either: Photo Browsers</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or Picture from File</a:t>
            </a:r>
            <a:r>
              <a:rPr lang="mr-IN" sz="3600" b="0" kern="1200" dirty="0" smtClean="0">
                <a:solidFill>
                  <a:schemeClr val="tx1"/>
                </a:solidFill>
                <a:effectLst/>
                <a:latin typeface="+mn-lt"/>
                <a:ea typeface="+mn-ea"/>
                <a:cs typeface="+mn-cs"/>
              </a:rPr>
              <a:t>…</a:t>
            </a:r>
            <a:r>
              <a:rPr lang="en-US" sz="3600" b="1" i="1" kern="1200" dirty="0" smtClean="0">
                <a:solidFill>
                  <a:schemeClr val="tx1"/>
                </a:solidFill>
                <a:effectLst/>
                <a:latin typeface="+mn-lt"/>
                <a:ea typeface="+mn-ea"/>
                <a:cs typeface="+mn-cs"/>
              </a:rPr>
              <a:t>Your photo needs to be a minimum of 5.7” wide by 3” tall at 300 dpi to print properly from this poster layout. </a:t>
            </a:r>
            <a:r>
              <a:rPr lang="en-US" sz="3600" b="0" kern="1200" dirty="0" smtClean="0">
                <a:solidFill>
                  <a:schemeClr val="tx1"/>
                </a:solidFill>
                <a:effectLst/>
                <a:latin typeface="+mn-lt"/>
                <a:ea typeface="+mn-ea"/>
                <a:cs typeface="+mn-cs"/>
              </a:rPr>
              <a:t>Be sure to use the highest quality photo possible (web photo resolution is too low for printing)</a:t>
            </a:r>
            <a:endParaRPr lang="en-US" sz="3600" b="1" i="1" kern="1200" dirty="0" smtClean="0">
              <a:solidFill>
                <a:schemeClr val="tx1"/>
              </a:solidFill>
              <a:effectLst/>
              <a:latin typeface="+mn-lt"/>
              <a:ea typeface="+mn-ea"/>
              <a:cs typeface="+mn-cs"/>
            </a:endParaRP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09A99A8-E3D7-854E-B800-881578390D7F}" type="slidenum">
              <a:rPr lang="en-US" smtClean="0"/>
              <a:t>5</a:t>
            </a:fld>
            <a:endParaRPr lang="en-US"/>
          </a:p>
        </p:txBody>
      </p:sp>
    </p:spTree>
    <p:extLst>
      <p:ext uri="{BB962C8B-B14F-4D97-AF65-F5344CB8AC3E}">
        <p14:creationId xmlns:p14="http://schemas.microsoft.com/office/powerpoint/2010/main" val="1590386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6</a:t>
            </a:fld>
            <a:endParaRPr lang="en-US"/>
          </a:p>
        </p:txBody>
      </p:sp>
    </p:spTree>
    <p:extLst>
      <p:ext uri="{BB962C8B-B14F-4D97-AF65-F5344CB8AC3E}">
        <p14:creationId xmlns:p14="http://schemas.microsoft.com/office/powerpoint/2010/main" val="206028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How to Place Main Photo: </a:t>
            </a:r>
            <a:r>
              <a:rPr lang="en-US" sz="3600" b="0" kern="1200" dirty="0" smtClean="0">
                <a:solidFill>
                  <a:schemeClr val="tx1"/>
                </a:solidFill>
                <a:effectLst/>
                <a:latin typeface="+mn-lt"/>
                <a:ea typeface="+mn-ea"/>
                <a:cs typeface="+mn-cs"/>
              </a:rPr>
              <a:t>Click on the picture box &gt; Go to top menu</a:t>
            </a:r>
            <a:r>
              <a:rPr lang="en-US" sz="3600" b="0" kern="1200" baseline="0" dirty="0" smtClean="0">
                <a:solidFill>
                  <a:schemeClr val="tx1"/>
                </a:solidFill>
                <a:effectLst/>
                <a:latin typeface="+mn-lt"/>
                <a:ea typeface="+mn-ea"/>
                <a:cs typeface="+mn-cs"/>
              </a:rPr>
              <a:t> &gt; Select i</a:t>
            </a:r>
            <a:r>
              <a:rPr lang="en-US" sz="3600" b="0" kern="1200" dirty="0" smtClean="0">
                <a:solidFill>
                  <a:schemeClr val="tx1"/>
                </a:solidFill>
                <a:effectLst/>
                <a:latin typeface="+mn-lt"/>
                <a:ea typeface="+mn-ea"/>
                <a:cs typeface="+mn-cs"/>
              </a:rPr>
              <a:t>nsert &gt; Picture &gt; Select either: Photo Browsers</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or Picture from File</a:t>
            </a:r>
            <a:r>
              <a:rPr lang="mr-IN" sz="3600" b="0" kern="1200" dirty="0" smtClean="0">
                <a:solidFill>
                  <a:schemeClr val="tx1"/>
                </a:solidFill>
                <a:effectLst/>
                <a:latin typeface="+mn-lt"/>
                <a:ea typeface="+mn-ea"/>
                <a:cs typeface="+mn-cs"/>
              </a:rPr>
              <a:t>…</a:t>
            </a:r>
            <a:r>
              <a:rPr lang="en-US" sz="3600" b="1" i="1" kern="1200" dirty="0" smtClean="0">
                <a:solidFill>
                  <a:schemeClr val="tx1"/>
                </a:solidFill>
                <a:effectLst/>
                <a:latin typeface="+mn-lt"/>
                <a:ea typeface="+mn-ea"/>
                <a:cs typeface="+mn-cs"/>
              </a:rPr>
              <a:t>Your photo needs to be a minimum of 5.87” wide by 3.5” tall at 300 dpi to print properly from this poster layout. Speaker Photo</a:t>
            </a:r>
            <a:r>
              <a:rPr lang="en-US" sz="3600" b="1" i="1" kern="1200" baseline="0" dirty="0" smtClean="0">
                <a:solidFill>
                  <a:schemeClr val="tx1"/>
                </a:solidFill>
                <a:effectLst/>
                <a:latin typeface="+mn-lt"/>
                <a:ea typeface="+mn-ea"/>
                <a:cs typeface="+mn-cs"/>
              </a:rPr>
              <a:t> size: 1.2” wide by 1.35” tall at 300 dpi. </a:t>
            </a:r>
            <a:r>
              <a:rPr lang="en-US" sz="3600" b="0" kern="1200" dirty="0" smtClean="0">
                <a:solidFill>
                  <a:schemeClr val="tx1"/>
                </a:solidFill>
                <a:effectLst/>
                <a:latin typeface="+mn-lt"/>
                <a:ea typeface="+mn-ea"/>
                <a:cs typeface="+mn-cs"/>
              </a:rPr>
              <a:t>Be sure to use the highest quality photo possible (web photo resolution is too low for printing)</a:t>
            </a:r>
            <a:endParaRPr lang="en-US" sz="3600" b="1" i="1"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7</a:t>
            </a:fld>
            <a:endParaRPr lang="en-US"/>
          </a:p>
        </p:txBody>
      </p:sp>
    </p:spTree>
    <p:extLst>
      <p:ext uri="{BB962C8B-B14F-4D97-AF65-F5344CB8AC3E}">
        <p14:creationId xmlns:p14="http://schemas.microsoft.com/office/powerpoint/2010/main" val="1965865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8</a:t>
            </a:fld>
            <a:endParaRPr lang="en-US"/>
          </a:p>
        </p:txBody>
      </p:sp>
    </p:spTree>
    <p:extLst>
      <p:ext uri="{BB962C8B-B14F-4D97-AF65-F5344CB8AC3E}">
        <p14:creationId xmlns:p14="http://schemas.microsoft.com/office/powerpoint/2010/main" val="1366406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kern="1200" dirty="0" smtClean="0">
                <a:solidFill>
                  <a:schemeClr val="tx1"/>
                </a:solidFill>
                <a:effectLst/>
                <a:latin typeface="+mn-lt"/>
                <a:ea typeface="+mn-ea"/>
                <a:cs typeface="+mn-cs"/>
              </a:rPr>
              <a:t>HOW TO USE ON-CAMPUS VERTICAL POSTER TEMPLATE (Whitney Font)</a:t>
            </a:r>
          </a:p>
          <a:p>
            <a:endParaRPr lang="en-US" sz="3600" b="1" kern="1200" dirty="0" smtClean="0">
              <a:solidFill>
                <a:schemeClr val="tx1"/>
              </a:solidFill>
              <a:effectLst/>
              <a:latin typeface="+mn-lt"/>
              <a:ea typeface="+mn-ea"/>
              <a:cs typeface="+mn-cs"/>
            </a:endParaRPr>
          </a:p>
          <a:p>
            <a:pPr marL="0" marR="0" indent="0" algn="l" defTabSz="2742924"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effectLst/>
                <a:latin typeface="+mn-lt"/>
                <a:ea typeface="+mn-ea"/>
                <a:cs typeface="+mn-cs"/>
              </a:rPr>
              <a:t>UBC</a:t>
            </a:r>
            <a:r>
              <a:rPr lang="en-US" sz="3600" b="1" kern="1200" baseline="0" dirty="0" smtClean="0">
                <a:solidFill>
                  <a:schemeClr val="tx1"/>
                </a:solidFill>
                <a:effectLst/>
                <a:latin typeface="+mn-lt"/>
                <a:ea typeface="+mn-ea"/>
                <a:cs typeface="+mn-cs"/>
              </a:rPr>
              <a:t> Font </a:t>
            </a:r>
            <a:r>
              <a:rPr lang="mr-IN" sz="3600" b="1" kern="1200" baseline="0" dirty="0" smtClean="0">
                <a:solidFill>
                  <a:schemeClr val="tx1"/>
                </a:solidFill>
                <a:effectLst/>
                <a:latin typeface="+mn-lt"/>
                <a:ea typeface="+mn-ea"/>
                <a:cs typeface="+mn-cs"/>
              </a:rPr>
              <a:t>–</a:t>
            </a:r>
            <a:r>
              <a:rPr lang="en-US" sz="3600" b="1" kern="1200" baseline="0" dirty="0" smtClean="0">
                <a:solidFill>
                  <a:schemeClr val="tx1"/>
                </a:solidFill>
                <a:effectLst/>
                <a:latin typeface="+mn-lt"/>
                <a:ea typeface="+mn-ea"/>
                <a:cs typeface="+mn-cs"/>
              </a:rPr>
              <a:t> Whitney and how to get it: </a:t>
            </a:r>
            <a:r>
              <a:rPr lang="en-US" sz="3600" b="0" kern="1200" baseline="0" dirty="0" smtClean="0">
                <a:solidFill>
                  <a:schemeClr val="tx1"/>
                </a:solidFill>
                <a:effectLst/>
                <a:latin typeface="+mn-lt"/>
                <a:ea typeface="+mn-ea"/>
                <a:cs typeface="+mn-cs"/>
              </a:rPr>
              <a:t>You can request your own copy of the font family Whitney by going to</a:t>
            </a:r>
            <a:r>
              <a:rPr lang="en-US" sz="3600" b="1" kern="1200" baseline="0" dirty="0" smtClean="0">
                <a:solidFill>
                  <a:schemeClr val="tx1"/>
                </a:solidFill>
                <a:effectLst/>
                <a:latin typeface="+mn-lt"/>
                <a:ea typeface="+mn-ea"/>
                <a:cs typeface="+mn-cs"/>
              </a:rPr>
              <a:t> </a:t>
            </a:r>
            <a:r>
              <a:rPr lang="en-US" sz="3600" b="1" u="sng" kern="1200" dirty="0" smtClean="0">
                <a:solidFill>
                  <a:schemeClr val="tx1"/>
                </a:solidFill>
                <a:effectLst/>
                <a:latin typeface="+mn-lt"/>
                <a:ea typeface="+mn-ea"/>
                <a:cs typeface="+mn-cs"/>
                <a:hlinkClick r:id="rId3"/>
              </a:rPr>
              <a:t>http://brand.ubc.ca/font-request-form/</a:t>
            </a:r>
            <a:endParaRPr lang="en-US" sz="3600" kern="1200" dirty="0" smtClean="0">
              <a:solidFill>
                <a:schemeClr val="tx1"/>
              </a:solidFill>
              <a:effectLst/>
              <a:latin typeface="+mn-lt"/>
              <a:ea typeface="+mn-ea"/>
              <a:cs typeface="+mn-cs"/>
            </a:endParaRPr>
          </a:p>
          <a:p>
            <a:r>
              <a:rPr lang="en-US" sz="3600" b="0" kern="1200" baseline="0" dirty="0" smtClean="0">
                <a:solidFill>
                  <a:schemeClr val="tx1"/>
                </a:solidFill>
                <a:effectLst/>
                <a:latin typeface="+mn-lt"/>
                <a:ea typeface="+mn-ea"/>
                <a:cs typeface="+mn-cs"/>
              </a:rPr>
              <a:t>Allow 2 to 3 days for delivery of fonts via email.</a:t>
            </a:r>
            <a:endParaRPr lang="en-US" sz="3600" kern="1200" dirty="0" smtClean="0">
              <a:solidFill>
                <a:schemeClr val="tx1"/>
              </a:solidFill>
              <a:effectLst/>
              <a:latin typeface="+mn-lt"/>
              <a:ea typeface="+mn-ea"/>
              <a:cs typeface="+mn-cs"/>
            </a:endParaRPr>
          </a:p>
          <a:p>
            <a:endParaRPr lang="en-US" sz="360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Main header text box:</a:t>
            </a:r>
            <a:r>
              <a:rPr lang="en-US" sz="3600" b="0" kern="1200" dirty="0" smtClean="0">
                <a:solidFill>
                  <a:schemeClr val="tx1"/>
                </a:solidFill>
                <a:effectLst/>
                <a:latin typeface="+mn-lt"/>
                <a:ea typeface="+mn-ea"/>
                <a:cs typeface="+mn-cs"/>
              </a:rPr>
              <a:t> in order to keep your information simple for clear communication, keep your main header length within the allocated text box</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header text box:</a:t>
            </a:r>
            <a:r>
              <a:rPr lang="en-US" sz="3600" b="0" kern="1200" dirty="0" smtClean="0">
                <a:solidFill>
                  <a:schemeClr val="tx1"/>
                </a:solidFill>
                <a:effectLst/>
                <a:latin typeface="+mn-lt"/>
                <a:ea typeface="+mn-ea"/>
                <a:cs typeface="+mn-cs"/>
              </a:rPr>
              <a:t> keep your secondary header within the allocated text box. If the header is longer than the text box, reduce the font size  </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Date, time, location and address: </a:t>
            </a:r>
            <a:r>
              <a:rPr lang="en-US" sz="3600" b="0" kern="1200" dirty="0" smtClean="0">
                <a:solidFill>
                  <a:schemeClr val="tx1"/>
                </a:solidFill>
                <a:effectLst/>
                <a:latin typeface="+mn-lt"/>
                <a:ea typeface="+mn-ea"/>
                <a:cs typeface="+mn-cs"/>
              </a:rPr>
              <a:t>the text samples used in the template</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reflects what the UBC brand website </a:t>
            </a:r>
            <a:r>
              <a:rPr lang="en-US" sz="3600" b="1" u="sng" kern="1200" dirty="0" smtClean="0">
                <a:solidFill>
                  <a:schemeClr val="tx1"/>
                </a:solidFill>
                <a:effectLst/>
                <a:latin typeface="+mn-lt"/>
                <a:ea typeface="+mn-ea"/>
                <a:cs typeface="+mn-cs"/>
                <a:hlinkClick r:id="rId4"/>
              </a:rPr>
              <a:t>http://brand.ubc.ca/</a:t>
            </a:r>
            <a:r>
              <a:rPr lang="en-US" sz="3600" b="1" kern="120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presents as preferred formats for date and time. Keep</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the location simple and include the address in the allocated text box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Event Descriptor: </a:t>
            </a:r>
            <a:r>
              <a:rPr lang="en-US" sz="3600" b="0" kern="1200" dirty="0" smtClean="0">
                <a:solidFill>
                  <a:schemeClr val="tx1"/>
                </a:solidFill>
                <a:effectLst/>
                <a:latin typeface="+mn-lt"/>
                <a:ea typeface="+mn-ea"/>
                <a:cs typeface="+mn-cs"/>
              </a:rPr>
              <a:t>keep your description brief, under 30 words</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Secondary Event Descriptor: </a:t>
            </a:r>
            <a:r>
              <a:rPr lang="en-US" sz="3600" b="0" kern="1200" dirty="0" smtClean="0">
                <a:solidFill>
                  <a:schemeClr val="tx1"/>
                </a:solidFill>
                <a:effectLst/>
                <a:latin typeface="+mn-lt"/>
                <a:ea typeface="+mn-ea"/>
                <a:cs typeface="+mn-cs"/>
              </a:rPr>
              <a:t>information that highlights the of cost of the event or other important information related to the event</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Web Address for Registration or more information: </a:t>
            </a:r>
            <a:r>
              <a:rPr lang="en-US" sz="3600" b="0" kern="1200" dirty="0" smtClean="0">
                <a:solidFill>
                  <a:schemeClr val="tx1"/>
                </a:solidFill>
                <a:effectLst/>
                <a:latin typeface="+mn-lt"/>
                <a:ea typeface="+mn-ea"/>
                <a:cs typeface="+mn-cs"/>
              </a:rPr>
              <a:t>omit the “ https:// “ and “www.” portion of web addresses when displayed on a poster</a:t>
            </a:r>
            <a:r>
              <a:rPr lang="en-US" sz="3600" b="0" kern="1200" baseline="0" dirty="0" smtClean="0">
                <a:solidFill>
                  <a:schemeClr val="tx1"/>
                </a:solidFill>
                <a:effectLst/>
                <a:latin typeface="+mn-lt"/>
                <a:ea typeface="+mn-ea"/>
                <a:cs typeface="+mn-cs"/>
              </a:rPr>
              <a:t> (the web browser automatically fills in this information)</a:t>
            </a:r>
            <a:r>
              <a:rPr lang="en-US" sz="3600" b="0" kern="120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If a web address for registration or more information is not possible, a phone number can be provided in lieu</a:t>
            </a:r>
          </a:p>
          <a:p>
            <a:endParaRPr lang="en-US" sz="3600" b="0"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“If needed…” Text Box: </a:t>
            </a:r>
            <a:r>
              <a:rPr lang="en-US" sz="3600" b="0" kern="1200" dirty="0" smtClean="0">
                <a:solidFill>
                  <a:schemeClr val="tx1"/>
                </a:solidFill>
                <a:effectLst/>
                <a:latin typeface="+mn-lt"/>
                <a:ea typeface="+mn-ea"/>
                <a:cs typeface="+mn-cs"/>
              </a:rPr>
              <a:t>to be used for list of sponsors or partners involved in hosting the event</a:t>
            </a:r>
          </a:p>
          <a:p>
            <a:endParaRPr lang="en-US" sz="3600" b="1" kern="1200" dirty="0" smtClean="0">
              <a:solidFill>
                <a:schemeClr val="tx1"/>
              </a:solidFill>
              <a:effectLst/>
              <a:latin typeface="+mn-lt"/>
              <a:ea typeface="+mn-ea"/>
              <a:cs typeface="+mn-cs"/>
            </a:endParaRP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PRINTING INSTRUCTIONS</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in-office printing: </a:t>
            </a:r>
          </a:p>
          <a:p>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baseline="0" dirty="0" smtClean="0">
                <a:solidFill>
                  <a:schemeClr val="tx1"/>
                </a:solidFill>
                <a:effectLst/>
                <a:latin typeface="+mn-lt"/>
                <a:ea typeface="+mn-ea"/>
                <a:cs typeface="+mn-cs"/>
              </a:rPr>
              <a:t>File </a:t>
            </a:r>
            <a:r>
              <a:rPr lang="en-US" sz="3600" b="0" kern="1200" dirty="0" smtClean="0">
                <a:solidFill>
                  <a:schemeClr val="tx1"/>
                </a:solidFill>
                <a:effectLst/>
                <a:latin typeface="+mn-lt"/>
                <a:ea typeface="+mn-ea"/>
                <a:cs typeface="+mn-cs"/>
              </a:rPr>
              <a:t>&gt; Print</a:t>
            </a:r>
            <a:r>
              <a:rPr lang="en-US" sz="3600" b="0" kern="1200" baseline="0" dirty="0" smtClean="0">
                <a:solidFill>
                  <a:schemeClr val="tx1"/>
                </a:solidFill>
                <a:effectLst/>
                <a:latin typeface="+mn-lt"/>
                <a:ea typeface="+mn-ea"/>
                <a:cs typeface="+mn-cs"/>
              </a:rPr>
              <a:t> &gt; </a:t>
            </a:r>
            <a:r>
              <a:rPr lang="en-US" sz="3600" b="0" kern="1200" dirty="0" smtClean="0">
                <a:solidFill>
                  <a:schemeClr val="tx1"/>
                </a:solidFill>
                <a:effectLst/>
                <a:latin typeface="+mn-lt"/>
                <a:ea typeface="+mn-ea"/>
                <a:cs typeface="+mn-cs"/>
              </a:rPr>
              <a:t>go down the list to </a:t>
            </a:r>
            <a:r>
              <a:rPr lang="en-US" sz="3600" b="0" i="0" kern="1200" dirty="0" smtClean="0">
                <a:solidFill>
                  <a:schemeClr val="tx1"/>
                </a:solidFill>
                <a:effectLst/>
                <a:latin typeface="+mn-lt"/>
                <a:ea typeface="+mn-ea"/>
                <a:cs typeface="+mn-cs"/>
              </a:rPr>
              <a:t>Output</a:t>
            </a:r>
            <a:r>
              <a:rPr lang="en-US" sz="3600" b="0" kern="1200" dirty="0" smtClean="0">
                <a:solidFill>
                  <a:schemeClr val="tx1"/>
                </a:solidFill>
                <a:effectLst/>
                <a:latin typeface="+mn-lt"/>
                <a:ea typeface="+mn-ea"/>
                <a:cs typeface="+mn-cs"/>
              </a:rPr>
              <a:t> &gt; be sure </a:t>
            </a:r>
            <a:r>
              <a:rPr lang="en-US" sz="3600" b="0" i="0" kern="1200" dirty="0" smtClean="0">
                <a:solidFill>
                  <a:schemeClr val="tx1"/>
                </a:solidFill>
                <a:effectLst/>
                <a:latin typeface="+mn-lt"/>
                <a:ea typeface="+mn-ea"/>
                <a:cs typeface="+mn-cs"/>
              </a:rPr>
              <a:t>Scale to fit paper </a:t>
            </a:r>
            <a:r>
              <a:rPr lang="en-US" sz="3600" b="0" kern="1200" dirty="0" smtClean="0">
                <a:solidFill>
                  <a:schemeClr val="tx1"/>
                </a:solidFill>
                <a:effectLst/>
                <a:latin typeface="+mn-lt"/>
                <a:ea typeface="+mn-ea"/>
                <a:cs typeface="+mn-cs"/>
              </a:rPr>
              <a:t>is selected &gt; Press Print </a:t>
            </a:r>
          </a:p>
          <a:p>
            <a:endParaRPr lang="en-US" sz="3600" b="1" kern="1200" dirty="0" smtClean="0">
              <a:solidFill>
                <a:schemeClr val="tx1"/>
              </a:solidFill>
              <a:effectLst/>
              <a:latin typeface="+mn-lt"/>
              <a:ea typeface="+mn-ea"/>
              <a:cs typeface="+mn-cs"/>
            </a:endParaRPr>
          </a:p>
          <a:p>
            <a:r>
              <a:rPr lang="en-US" sz="3600" b="1" kern="1200" dirty="0" smtClean="0">
                <a:solidFill>
                  <a:schemeClr val="tx1"/>
                </a:solidFill>
                <a:effectLst/>
                <a:latin typeface="+mn-lt"/>
                <a:ea typeface="+mn-ea"/>
                <a:cs typeface="+mn-cs"/>
              </a:rPr>
              <a:t>For off-campus printing (with a professional</a:t>
            </a:r>
            <a:r>
              <a:rPr lang="en-US" sz="3600" b="1" kern="1200" baseline="0" dirty="0" smtClean="0">
                <a:solidFill>
                  <a:schemeClr val="tx1"/>
                </a:solidFill>
                <a:effectLst/>
                <a:latin typeface="+mn-lt"/>
                <a:ea typeface="+mn-ea"/>
                <a:cs typeface="+mn-cs"/>
              </a:rPr>
              <a:t> printer)</a:t>
            </a:r>
            <a:r>
              <a:rPr lang="en-US" sz="3600" b="1" kern="1200" dirty="0" smtClean="0">
                <a:solidFill>
                  <a:schemeClr val="tx1"/>
                </a:solidFill>
                <a:effectLst/>
                <a:latin typeface="+mn-lt"/>
                <a:ea typeface="+mn-ea"/>
                <a:cs typeface="+mn-cs"/>
              </a:rPr>
              <a:t>:</a:t>
            </a:r>
          </a:p>
          <a:p>
            <a:pPr marL="0" marR="0" indent="0" algn="l" defTabSz="2742924"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effectLst/>
                <a:latin typeface="+mn-lt"/>
                <a:ea typeface="+mn-ea"/>
                <a:cs typeface="+mn-cs"/>
              </a:rPr>
              <a:t>File &gt; Page setup &gt; Options &gt; Format for</a:t>
            </a:r>
            <a:r>
              <a:rPr lang="mr-IN" sz="3600" b="0" kern="1200" dirty="0" smtClean="0">
                <a:solidFill>
                  <a:schemeClr val="tx1"/>
                </a:solidFill>
                <a:effectLst/>
                <a:latin typeface="+mn-lt"/>
                <a:ea typeface="+mn-ea"/>
                <a:cs typeface="+mn-cs"/>
              </a:rPr>
              <a:t>…</a:t>
            </a:r>
            <a:r>
              <a:rPr lang="en-US" sz="3600" b="0" kern="1200" dirty="0" smtClean="0">
                <a:solidFill>
                  <a:schemeClr val="tx1"/>
                </a:solidFill>
                <a:effectLst/>
                <a:latin typeface="+mn-lt"/>
                <a:ea typeface="+mn-ea"/>
                <a:cs typeface="+mn-cs"/>
              </a:rPr>
              <a:t> choose your printer &gt; Page size:</a:t>
            </a:r>
            <a:r>
              <a:rPr lang="en-US" sz="3600" b="0" kern="1200" baseline="0" dirty="0" smtClean="0">
                <a:solidFill>
                  <a:schemeClr val="tx1"/>
                </a:solidFill>
                <a:effectLst/>
                <a:latin typeface="+mn-lt"/>
                <a:ea typeface="+mn-ea"/>
                <a:cs typeface="+mn-cs"/>
              </a:rPr>
              <a:t> t</a:t>
            </a:r>
            <a:r>
              <a:rPr lang="en-US" sz="3600" b="0" kern="1200" dirty="0" smtClean="0">
                <a:solidFill>
                  <a:schemeClr val="tx1"/>
                </a:solidFill>
                <a:effectLst/>
                <a:latin typeface="+mn-lt"/>
                <a:ea typeface="+mn-ea"/>
                <a:cs typeface="+mn-cs"/>
              </a:rPr>
              <a:t>abloid &gt; Press Ok &gt; Press </a:t>
            </a:r>
            <a:r>
              <a:rPr lang="en-US" sz="3600" b="0" kern="1200" baseline="0" dirty="0" smtClean="0">
                <a:solidFill>
                  <a:schemeClr val="tx1"/>
                </a:solidFill>
                <a:effectLst/>
                <a:latin typeface="+mn-lt"/>
                <a:ea typeface="+mn-ea"/>
                <a:cs typeface="+mn-cs"/>
              </a:rPr>
              <a:t>n</a:t>
            </a:r>
            <a:r>
              <a:rPr lang="en-US" sz="3600" b="0" kern="1200" dirty="0" smtClean="0">
                <a:solidFill>
                  <a:schemeClr val="tx1"/>
                </a:solidFill>
                <a:effectLst/>
                <a:latin typeface="+mn-lt"/>
                <a:ea typeface="+mn-ea"/>
                <a:cs typeface="+mn-cs"/>
              </a:rPr>
              <a:t>ext</a:t>
            </a:r>
            <a:r>
              <a:rPr lang="en-US" sz="3600" b="0" kern="1200" baseline="0" dirty="0" smtClean="0">
                <a:solidFill>
                  <a:schemeClr val="tx1"/>
                </a:solidFill>
                <a:effectLst/>
                <a:latin typeface="+mn-lt"/>
                <a:ea typeface="+mn-ea"/>
                <a:cs typeface="+mn-cs"/>
              </a:rPr>
              <a:t> </a:t>
            </a:r>
          </a:p>
          <a:p>
            <a:r>
              <a:rPr lang="en-US" sz="3600" b="0" kern="1200" dirty="0" smtClean="0">
                <a:solidFill>
                  <a:schemeClr val="tx1"/>
                </a:solidFill>
                <a:effectLst/>
                <a:latin typeface="+mn-lt"/>
                <a:ea typeface="+mn-ea"/>
                <a:cs typeface="+mn-cs"/>
              </a:rPr>
              <a:t>Export</a:t>
            </a:r>
            <a:r>
              <a:rPr lang="en-US" sz="3600" b="0" kern="1200" baseline="0" dirty="0" smtClean="0">
                <a:solidFill>
                  <a:schemeClr val="tx1"/>
                </a:solidFill>
                <a:effectLst/>
                <a:latin typeface="+mn-lt"/>
                <a:ea typeface="+mn-ea"/>
                <a:cs typeface="+mn-cs"/>
              </a:rPr>
              <a:t> &gt; </a:t>
            </a:r>
            <a:r>
              <a:rPr lang="en-US" sz="3600" b="0" i="0" baseline="0" dirty="0" smtClean="0"/>
              <a:t>Change file name to include event/promo details &gt;</a:t>
            </a:r>
            <a:r>
              <a:rPr lang="en-US" sz="3600" b="0" kern="1200" dirty="0" smtClean="0">
                <a:solidFill>
                  <a:schemeClr val="tx1"/>
                </a:solidFill>
                <a:effectLst/>
                <a:latin typeface="+mn-lt"/>
                <a:ea typeface="+mn-ea"/>
                <a:cs typeface="+mn-cs"/>
              </a:rPr>
              <a:t> File format:</a:t>
            </a:r>
            <a:r>
              <a:rPr lang="en-US" sz="3600" b="0" kern="1200" baseline="0" dirty="0" smtClean="0">
                <a:solidFill>
                  <a:schemeClr val="tx1"/>
                </a:solidFill>
                <a:effectLst/>
                <a:latin typeface="+mn-lt"/>
                <a:ea typeface="+mn-ea"/>
                <a:cs typeface="+mn-cs"/>
              </a:rPr>
              <a:t> </a:t>
            </a:r>
            <a:r>
              <a:rPr lang="en-US" sz="3600" b="0" kern="1200" dirty="0" smtClean="0">
                <a:solidFill>
                  <a:schemeClr val="tx1"/>
                </a:solidFill>
                <a:effectLst/>
                <a:latin typeface="+mn-lt"/>
                <a:ea typeface="+mn-ea"/>
                <a:cs typeface="+mn-cs"/>
              </a:rPr>
              <a:t>PDF &gt; Press</a:t>
            </a:r>
            <a:r>
              <a:rPr lang="en-US" sz="3600" b="0" kern="1200" baseline="0" dirty="0" smtClean="0">
                <a:solidFill>
                  <a:schemeClr val="tx1"/>
                </a:solidFill>
                <a:effectLst/>
                <a:latin typeface="+mn-lt"/>
                <a:ea typeface="+mn-ea"/>
                <a:cs typeface="+mn-cs"/>
              </a:rPr>
              <a:t> e</a:t>
            </a:r>
            <a:r>
              <a:rPr lang="en-US" sz="3600" b="0" kern="1200" dirty="0" smtClean="0">
                <a:solidFill>
                  <a:schemeClr val="tx1"/>
                </a:solidFill>
                <a:effectLst/>
                <a:latin typeface="+mn-lt"/>
                <a:ea typeface="+mn-ea"/>
                <a:cs typeface="+mn-cs"/>
              </a:rPr>
              <a:t>xport </a:t>
            </a:r>
          </a:p>
          <a:p>
            <a:endParaRPr lang="en-US" sz="3600" kern="1200" dirty="0" smtClean="0">
              <a:solidFill>
                <a:schemeClr val="tx1"/>
              </a:solidFill>
              <a:effectLst/>
              <a:latin typeface="+mn-lt"/>
              <a:ea typeface="+mn-ea"/>
              <a:cs typeface="+mn-cs"/>
            </a:endParaRPr>
          </a:p>
          <a:p>
            <a:r>
              <a:rPr lang="en-US" sz="3600" kern="1200" dirty="0" smtClean="0">
                <a:solidFill>
                  <a:schemeClr val="tx1"/>
                </a:solidFill>
                <a:effectLst/>
                <a:latin typeface="+mn-lt"/>
                <a:ea typeface="+mn-ea"/>
                <a:cs typeface="+mn-cs"/>
              </a:rPr>
              <a:t> </a:t>
            </a:r>
            <a:endParaRPr lang="en-US"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09A99A8-E3D7-854E-B800-881578390D7F}" type="slidenum">
              <a:rPr lang="en-US" smtClean="0"/>
              <a:t>9</a:t>
            </a:fld>
            <a:endParaRPr lang="en-US"/>
          </a:p>
        </p:txBody>
      </p:sp>
    </p:spTree>
    <p:extLst>
      <p:ext uri="{BB962C8B-B14F-4D97-AF65-F5344CB8AC3E}">
        <p14:creationId xmlns:p14="http://schemas.microsoft.com/office/powerpoint/2010/main" val="61217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9" name="Straight Connector 18"/>
          <p:cNvCxnSpPr/>
          <p:nvPr userDrawn="1"/>
        </p:nvCxnSpPr>
        <p:spPr>
          <a:xfrm flipH="1">
            <a:off x="24160844" y="15494681"/>
            <a:ext cx="20180" cy="936829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Picture Placeholder 17"/>
          <p:cNvSpPr>
            <a:spLocks noGrp="1"/>
          </p:cNvSpPr>
          <p:nvPr>
            <p:ph type="pic" sz="quarter" idx="17"/>
          </p:nvPr>
        </p:nvSpPr>
        <p:spPr>
          <a:xfrm>
            <a:off x="25031701" y="-1"/>
            <a:ext cx="21602708" cy="14107887"/>
          </a:xfrm>
          <a:prstGeom prst="rect">
            <a:avLst/>
          </a:prstGeom>
        </p:spPr>
        <p:txBody>
          <a:bodyPr/>
          <a:lstStyle>
            <a:lvl1pPr marL="0" indent="0">
              <a:buNone/>
              <a:defRPr sz="4657" baseline="0"/>
            </a:lvl1pPr>
          </a:lstStyle>
          <a:p>
            <a:r>
              <a:rPr lang="en-US" smtClean="0"/>
              <a:t>Drag picture to placeholder or click icon to add</a:t>
            </a:r>
            <a:endParaRPr lang="en-US" dirty="0"/>
          </a:p>
        </p:txBody>
      </p:sp>
      <p:sp>
        <p:nvSpPr>
          <p:cNvPr id="15" name="Text Placeholder 6"/>
          <p:cNvSpPr>
            <a:spLocks noGrp="1"/>
          </p:cNvSpPr>
          <p:nvPr>
            <p:ph type="body" sz="quarter" idx="15" hasCustomPrompt="1"/>
          </p:nvPr>
        </p:nvSpPr>
        <p:spPr>
          <a:xfrm>
            <a:off x="2285320" y="4644577"/>
            <a:ext cx="21875524" cy="5903679"/>
          </a:xfrm>
          <a:prstGeom prst="rect">
            <a:avLst/>
          </a:prstGeom>
        </p:spPr>
        <p:txBody>
          <a:bodyPr/>
          <a:lstStyle>
            <a:lvl1pPr marL="0" indent="0">
              <a:buNone/>
              <a:defRPr sz="14393"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16" name="Text Placeholder 15"/>
          <p:cNvSpPr>
            <a:spLocks noGrp="1"/>
          </p:cNvSpPr>
          <p:nvPr>
            <p:ph type="body" sz="quarter" idx="16" hasCustomPrompt="1"/>
          </p:nvPr>
        </p:nvSpPr>
        <p:spPr>
          <a:xfrm>
            <a:off x="2256746" y="11214249"/>
            <a:ext cx="21904098" cy="2893637"/>
          </a:xfrm>
          <a:prstGeom prst="rect">
            <a:avLst/>
          </a:prstGeom>
        </p:spPr>
        <p:txBody>
          <a:bodyPr numCol="1" anchor="t"/>
          <a:lstStyle>
            <a:lvl1pPr marL="0" indent="0">
              <a:buNone/>
              <a:defRPr sz="9595" b="0" i="0" baseline="0">
                <a:solidFill>
                  <a:schemeClr val="bg1"/>
                </a:solidFill>
                <a:latin typeface="Whitney Medium" charset="0"/>
                <a:ea typeface="Whitney Medium" charset="0"/>
                <a:cs typeface="Whitney Medium"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17" name="Text Placeholder 19"/>
          <p:cNvSpPr>
            <a:spLocks noGrp="1"/>
          </p:cNvSpPr>
          <p:nvPr>
            <p:ph type="body" sz="quarter" idx="18" hasCustomPrompt="1"/>
          </p:nvPr>
        </p:nvSpPr>
        <p:spPr>
          <a:xfrm>
            <a:off x="2343832" y="15494681"/>
            <a:ext cx="20966334"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18" name="Text Placeholder 21"/>
          <p:cNvSpPr>
            <a:spLocks noGrp="1"/>
          </p:cNvSpPr>
          <p:nvPr>
            <p:ph type="body" sz="quarter" idx="19" hasCustomPrompt="1"/>
          </p:nvPr>
        </p:nvSpPr>
        <p:spPr>
          <a:xfrm>
            <a:off x="2364071" y="17180228"/>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20" name="Text Placeholder 21"/>
          <p:cNvSpPr>
            <a:spLocks noGrp="1"/>
          </p:cNvSpPr>
          <p:nvPr>
            <p:ph type="body" sz="quarter" idx="20" hasCustomPrompt="1"/>
          </p:nvPr>
        </p:nvSpPr>
        <p:spPr>
          <a:xfrm>
            <a:off x="11429059" y="17266547"/>
            <a:ext cx="11881107"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22" name="Text Placeholder 21"/>
          <p:cNvSpPr>
            <a:spLocks noGrp="1"/>
          </p:cNvSpPr>
          <p:nvPr>
            <p:ph type="body" sz="quarter" idx="21" hasCustomPrompt="1"/>
          </p:nvPr>
        </p:nvSpPr>
        <p:spPr>
          <a:xfrm>
            <a:off x="2364071" y="18701995"/>
            <a:ext cx="20946095" cy="763281"/>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23" name="Straight Connector 22"/>
          <p:cNvCxnSpPr/>
          <p:nvPr userDrawn="1"/>
        </p:nvCxnSpPr>
        <p:spPr>
          <a:xfrm>
            <a:off x="11059940" y="17240881"/>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Text Placeholder 4"/>
          <p:cNvSpPr>
            <a:spLocks noGrp="1"/>
          </p:cNvSpPr>
          <p:nvPr>
            <p:ph type="body" sz="quarter" idx="28" hasCustomPrompt="1"/>
          </p:nvPr>
        </p:nvSpPr>
        <p:spPr>
          <a:xfrm>
            <a:off x="25031701" y="15458763"/>
            <a:ext cx="19167474"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37" name="Text Placeholder 7"/>
          <p:cNvSpPr>
            <a:spLocks noGrp="1"/>
          </p:cNvSpPr>
          <p:nvPr>
            <p:ph type="body" sz="quarter" idx="29" hasCustomPrompt="1"/>
          </p:nvPr>
        </p:nvSpPr>
        <p:spPr>
          <a:xfrm>
            <a:off x="25031701" y="19261824"/>
            <a:ext cx="19167474"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38" name="Text Placeholder 9"/>
          <p:cNvSpPr>
            <a:spLocks noGrp="1"/>
          </p:cNvSpPr>
          <p:nvPr>
            <p:ph type="body" sz="quarter" idx="30" hasCustomPrompt="1"/>
          </p:nvPr>
        </p:nvSpPr>
        <p:spPr>
          <a:xfrm>
            <a:off x="32266933" y="20521248"/>
            <a:ext cx="11346088"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39" name="Text Placeholder 11"/>
          <p:cNvSpPr>
            <a:spLocks noGrp="1"/>
          </p:cNvSpPr>
          <p:nvPr>
            <p:ph type="body" sz="quarter" idx="31" hasCustomPrompt="1"/>
          </p:nvPr>
        </p:nvSpPr>
        <p:spPr>
          <a:xfrm>
            <a:off x="25031701" y="22579694"/>
            <a:ext cx="19167474" cy="228327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9" name="Rectangle 8"/>
          <p:cNvSpPr/>
          <p:nvPr userDrawn="1"/>
        </p:nvSpPr>
        <p:spPr>
          <a:xfrm>
            <a:off x="25031701" y="20730986"/>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7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16" name="Straight Connector 15"/>
          <p:cNvCxnSpPr/>
          <p:nvPr userDrawn="1"/>
        </p:nvCxnSpPr>
        <p:spPr>
          <a:xfrm flipH="1">
            <a:off x="24160844" y="15494681"/>
            <a:ext cx="20180" cy="936829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8" name="Text Placeholder 6"/>
          <p:cNvSpPr>
            <a:spLocks noGrp="1"/>
          </p:cNvSpPr>
          <p:nvPr>
            <p:ph type="body" sz="quarter" idx="15" hasCustomPrompt="1"/>
          </p:nvPr>
        </p:nvSpPr>
        <p:spPr>
          <a:xfrm>
            <a:off x="2285319" y="4644577"/>
            <a:ext cx="35074451" cy="5903679"/>
          </a:xfrm>
          <a:prstGeom prst="rect">
            <a:avLst/>
          </a:prstGeom>
        </p:spPr>
        <p:txBody>
          <a:bodyPr/>
          <a:lstStyle>
            <a:lvl1pPr marL="0" indent="0">
              <a:buNone/>
              <a:defRPr sz="16500"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19" name="Text Placeholder 15"/>
          <p:cNvSpPr>
            <a:spLocks noGrp="1"/>
          </p:cNvSpPr>
          <p:nvPr>
            <p:ph type="body" sz="quarter" idx="16" hasCustomPrompt="1"/>
          </p:nvPr>
        </p:nvSpPr>
        <p:spPr>
          <a:xfrm>
            <a:off x="2256746" y="11214249"/>
            <a:ext cx="35103024" cy="2893637"/>
          </a:xfrm>
          <a:prstGeom prst="rect">
            <a:avLst/>
          </a:prstGeom>
        </p:spPr>
        <p:txBody>
          <a:bodyPr numCol="1" anchor="t"/>
          <a:lstStyle>
            <a:lvl1pPr marL="0" indent="0">
              <a:buNone/>
              <a:defRPr sz="11000" b="0" i="0" baseline="0">
                <a:solidFill>
                  <a:schemeClr val="bg1"/>
                </a:solidFill>
                <a:latin typeface="Whitney Medium" charset="0"/>
                <a:ea typeface="Whitney Medium" charset="0"/>
                <a:cs typeface="Whitney Medium"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20" name="Text Placeholder 19"/>
          <p:cNvSpPr>
            <a:spLocks noGrp="1"/>
          </p:cNvSpPr>
          <p:nvPr>
            <p:ph type="body" sz="quarter" idx="18" hasCustomPrompt="1"/>
          </p:nvPr>
        </p:nvSpPr>
        <p:spPr>
          <a:xfrm>
            <a:off x="2343832" y="15494681"/>
            <a:ext cx="20966334"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21" name="Text Placeholder 21"/>
          <p:cNvSpPr>
            <a:spLocks noGrp="1"/>
          </p:cNvSpPr>
          <p:nvPr>
            <p:ph type="body" sz="quarter" idx="19" hasCustomPrompt="1"/>
          </p:nvPr>
        </p:nvSpPr>
        <p:spPr>
          <a:xfrm>
            <a:off x="2364071" y="17180228"/>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22" name="Text Placeholder 21"/>
          <p:cNvSpPr>
            <a:spLocks noGrp="1"/>
          </p:cNvSpPr>
          <p:nvPr>
            <p:ph type="body" sz="quarter" idx="20" hasCustomPrompt="1"/>
          </p:nvPr>
        </p:nvSpPr>
        <p:spPr>
          <a:xfrm>
            <a:off x="11429059" y="17266547"/>
            <a:ext cx="11881107"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23" name="Text Placeholder 21"/>
          <p:cNvSpPr>
            <a:spLocks noGrp="1"/>
          </p:cNvSpPr>
          <p:nvPr>
            <p:ph type="body" sz="quarter" idx="21" hasCustomPrompt="1"/>
          </p:nvPr>
        </p:nvSpPr>
        <p:spPr>
          <a:xfrm>
            <a:off x="2364071" y="18701995"/>
            <a:ext cx="20946095" cy="763281"/>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24" name="Straight Connector 23"/>
          <p:cNvCxnSpPr/>
          <p:nvPr userDrawn="1"/>
        </p:nvCxnSpPr>
        <p:spPr>
          <a:xfrm>
            <a:off x="11059940" y="17240881"/>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 Placeholder 4"/>
          <p:cNvSpPr>
            <a:spLocks noGrp="1"/>
          </p:cNvSpPr>
          <p:nvPr>
            <p:ph type="body" sz="quarter" idx="28" hasCustomPrompt="1"/>
          </p:nvPr>
        </p:nvSpPr>
        <p:spPr>
          <a:xfrm>
            <a:off x="25031701" y="15458763"/>
            <a:ext cx="19167474"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28" name="Text Placeholder 11"/>
          <p:cNvSpPr>
            <a:spLocks noGrp="1"/>
          </p:cNvSpPr>
          <p:nvPr>
            <p:ph type="body" sz="quarter" idx="31" hasCustomPrompt="1"/>
          </p:nvPr>
        </p:nvSpPr>
        <p:spPr>
          <a:xfrm>
            <a:off x="25031701" y="23319923"/>
            <a:ext cx="19167474" cy="228327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32" name="Text Placeholder 7"/>
          <p:cNvSpPr>
            <a:spLocks noGrp="1"/>
          </p:cNvSpPr>
          <p:nvPr>
            <p:ph type="body" sz="quarter" idx="29" hasCustomPrompt="1"/>
          </p:nvPr>
        </p:nvSpPr>
        <p:spPr>
          <a:xfrm>
            <a:off x="25031701" y="19261824"/>
            <a:ext cx="19167474"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33" name="Text Placeholder 9"/>
          <p:cNvSpPr>
            <a:spLocks noGrp="1"/>
          </p:cNvSpPr>
          <p:nvPr>
            <p:ph type="body" sz="quarter" idx="30" hasCustomPrompt="1"/>
          </p:nvPr>
        </p:nvSpPr>
        <p:spPr>
          <a:xfrm>
            <a:off x="32266933" y="20521248"/>
            <a:ext cx="11346088"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34" name="Rectangle 33"/>
          <p:cNvSpPr/>
          <p:nvPr userDrawn="1"/>
        </p:nvSpPr>
        <p:spPr>
          <a:xfrm>
            <a:off x="25031701" y="20730986"/>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extLst>
      <p:ext uri="{BB962C8B-B14F-4D97-AF65-F5344CB8AC3E}">
        <p14:creationId xmlns:p14="http://schemas.microsoft.com/office/powerpoint/2010/main" val="210113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0" name="Picture Placeholder 17"/>
          <p:cNvSpPr>
            <a:spLocks noGrp="1"/>
          </p:cNvSpPr>
          <p:nvPr>
            <p:ph type="pic" sz="quarter" idx="17"/>
          </p:nvPr>
        </p:nvSpPr>
        <p:spPr>
          <a:xfrm>
            <a:off x="24514628" y="0"/>
            <a:ext cx="22119781" cy="16391931"/>
          </a:xfrm>
          <a:prstGeom prst="rect">
            <a:avLst/>
          </a:prstGeom>
        </p:spPr>
        <p:txBody>
          <a:bodyPr/>
          <a:lstStyle>
            <a:lvl1pPr marL="0" indent="0">
              <a:buNone/>
              <a:defRPr sz="4657" baseline="0"/>
            </a:lvl1pPr>
          </a:lstStyle>
          <a:p>
            <a:r>
              <a:rPr lang="en-US" smtClean="0"/>
              <a:t>Drag picture to placeholder or click icon to add</a:t>
            </a:r>
            <a:endParaRPr lang="en-US" dirty="0"/>
          </a:p>
        </p:txBody>
      </p:sp>
      <p:sp>
        <p:nvSpPr>
          <p:cNvPr id="21" name="Text Placeholder 6"/>
          <p:cNvSpPr>
            <a:spLocks noGrp="1"/>
          </p:cNvSpPr>
          <p:nvPr>
            <p:ph type="body" sz="quarter" idx="15" hasCustomPrompt="1"/>
          </p:nvPr>
        </p:nvSpPr>
        <p:spPr>
          <a:xfrm>
            <a:off x="2285319" y="2378076"/>
            <a:ext cx="21598809" cy="5896778"/>
          </a:xfrm>
          <a:prstGeom prst="rect">
            <a:avLst/>
          </a:prstGeom>
        </p:spPr>
        <p:txBody>
          <a:bodyPr/>
          <a:lstStyle>
            <a:lvl1pPr marL="0" indent="0">
              <a:buNone/>
              <a:defRPr sz="14393"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22" name="Text Placeholder 15"/>
          <p:cNvSpPr>
            <a:spLocks noGrp="1"/>
          </p:cNvSpPr>
          <p:nvPr>
            <p:ph type="body" sz="quarter" idx="16" hasCustomPrompt="1"/>
          </p:nvPr>
        </p:nvSpPr>
        <p:spPr>
          <a:xfrm>
            <a:off x="2290763" y="8705025"/>
            <a:ext cx="21593365" cy="2893637"/>
          </a:xfrm>
          <a:prstGeom prst="rect">
            <a:avLst/>
          </a:prstGeom>
        </p:spPr>
        <p:txBody>
          <a:bodyPr numCol="1" anchor="t"/>
          <a:lstStyle>
            <a:lvl1pPr marL="0" indent="0">
              <a:buNone/>
              <a:defRPr sz="9595" b="0" i="0" baseline="0">
                <a:solidFill>
                  <a:schemeClr val="bg1"/>
                </a:solidFill>
                <a:latin typeface="Whitney Medium" charset="0"/>
                <a:ea typeface="Whitney Medium" charset="0"/>
                <a:cs typeface="Whitney Medium"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23" name="Text Placeholder 19"/>
          <p:cNvSpPr>
            <a:spLocks noGrp="1"/>
          </p:cNvSpPr>
          <p:nvPr>
            <p:ph type="body" sz="quarter" idx="18" hasCustomPrompt="1"/>
          </p:nvPr>
        </p:nvSpPr>
        <p:spPr>
          <a:xfrm>
            <a:off x="2343832" y="12507377"/>
            <a:ext cx="21540295"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24" name="Text Placeholder 21"/>
          <p:cNvSpPr>
            <a:spLocks noGrp="1"/>
          </p:cNvSpPr>
          <p:nvPr>
            <p:ph type="body" sz="quarter" idx="19" hasCustomPrompt="1"/>
          </p:nvPr>
        </p:nvSpPr>
        <p:spPr>
          <a:xfrm>
            <a:off x="2364072" y="14010044"/>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25" name="Text Placeholder 21"/>
          <p:cNvSpPr>
            <a:spLocks noGrp="1"/>
          </p:cNvSpPr>
          <p:nvPr>
            <p:ph type="body" sz="quarter" idx="20" hasCustomPrompt="1"/>
          </p:nvPr>
        </p:nvSpPr>
        <p:spPr>
          <a:xfrm>
            <a:off x="11429060" y="14096363"/>
            <a:ext cx="12455067"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26" name="Text Placeholder 21"/>
          <p:cNvSpPr>
            <a:spLocks noGrp="1"/>
          </p:cNvSpPr>
          <p:nvPr>
            <p:ph type="body" sz="quarter" idx="21" hasCustomPrompt="1"/>
          </p:nvPr>
        </p:nvSpPr>
        <p:spPr>
          <a:xfrm>
            <a:off x="2364072" y="15312355"/>
            <a:ext cx="21520055" cy="1079577"/>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27" name="Straight Connector 26"/>
          <p:cNvCxnSpPr/>
          <p:nvPr userDrawn="1"/>
        </p:nvCxnSpPr>
        <p:spPr>
          <a:xfrm>
            <a:off x="11059941" y="14070697"/>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 Placeholder 4"/>
          <p:cNvSpPr>
            <a:spLocks noGrp="1"/>
          </p:cNvSpPr>
          <p:nvPr>
            <p:ph type="body" sz="quarter" idx="28" hasCustomPrompt="1"/>
          </p:nvPr>
        </p:nvSpPr>
        <p:spPr>
          <a:xfrm>
            <a:off x="2290763" y="17150866"/>
            <a:ext cx="19167474"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31" name="Text Placeholder 11"/>
          <p:cNvSpPr>
            <a:spLocks noGrp="1"/>
          </p:cNvSpPr>
          <p:nvPr>
            <p:ph type="body" sz="quarter" idx="31" hasCustomPrompt="1"/>
          </p:nvPr>
        </p:nvSpPr>
        <p:spPr>
          <a:xfrm>
            <a:off x="24514628" y="23319923"/>
            <a:ext cx="19684547" cy="228327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32" name="Picture Placeholder 1"/>
          <p:cNvSpPr>
            <a:spLocks noGrp="1"/>
          </p:cNvSpPr>
          <p:nvPr>
            <p:ph type="pic" sz="quarter" idx="26" hasCustomPrompt="1"/>
          </p:nvPr>
        </p:nvSpPr>
        <p:spPr>
          <a:xfrm>
            <a:off x="24514628" y="17140238"/>
            <a:ext cx="4530148" cy="5104853"/>
          </a:xfrm>
          <a:prstGeom prst="rect">
            <a:avLst/>
          </a:prstGeom>
        </p:spPr>
        <p:txBody>
          <a:bodyPr/>
          <a:lstStyle>
            <a:lvl1pPr>
              <a:defRPr sz="4000"/>
            </a:lvl1pPr>
          </a:lstStyle>
          <a:p>
            <a:pPr marL="752905" marR="0" lvl="0" indent="-752905" algn="l" defTabSz="3011624" rtl="0" eaLnBrk="1" fontAlgn="auto" latinLnBrk="0" hangingPunct="1">
              <a:lnSpc>
                <a:spcPct val="90000"/>
              </a:lnSpc>
              <a:spcBef>
                <a:spcPts val="3292"/>
              </a:spcBef>
              <a:spcAft>
                <a:spcPts val="0"/>
              </a:spcAft>
              <a:buClrTx/>
              <a:buSzTx/>
              <a:buFont typeface="Arial" panose="020B0604020202020204" pitchFamily="34" charset="0"/>
              <a:buNone/>
              <a:tabLst/>
              <a:defRPr/>
            </a:pPr>
            <a:r>
              <a:rPr lang="en-US" dirty="0" smtClean="0"/>
              <a:t>Speaker Photo</a:t>
            </a:r>
            <a:endParaRPr lang="en-US" dirty="0"/>
          </a:p>
        </p:txBody>
      </p:sp>
      <p:sp>
        <p:nvSpPr>
          <p:cNvPr id="33" name="TextBox 32"/>
          <p:cNvSpPr txBox="1"/>
          <p:nvPr userDrawn="1"/>
        </p:nvSpPr>
        <p:spPr>
          <a:xfrm>
            <a:off x="29812115" y="17140238"/>
            <a:ext cx="13333412" cy="2800767"/>
          </a:xfrm>
          <a:prstGeom prst="rect">
            <a:avLst/>
          </a:prstGeom>
          <a:noFill/>
        </p:spPr>
        <p:txBody>
          <a:bodyPr wrap="square" rtlCol="0">
            <a:spAutoFit/>
          </a:bodyPr>
          <a:lstStyle/>
          <a:p>
            <a:pPr lvl="0"/>
            <a:r>
              <a:rPr lang="en-US" sz="4400" b="0" i="0" dirty="0" smtClean="0">
                <a:solidFill>
                  <a:schemeClr val="bg1"/>
                </a:solidFill>
                <a:latin typeface="Whitney Medium" charset="0"/>
                <a:ea typeface="Whitney Medium" charset="0"/>
                <a:cs typeface="Whitney Medium" charset="0"/>
              </a:rPr>
              <a:t>Dr. Smith addresses compositional diversity date, dividing practices, and speak to ”the urgency of intersectionality” and initiative to address racial inequity in the academy. </a:t>
            </a:r>
            <a:endParaRPr lang="en-US" sz="4400" b="0" i="0" dirty="0">
              <a:solidFill>
                <a:schemeClr val="bg1"/>
              </a:solidFill>
              <a:latin typeface="Whitney Medium" charset="0"/>
              <a:ea typeface="Whitney Medium" charset="0"/>
              <a:cs typeface="Whitney Medium" charset="0"/>
            </a:endParaRPr>
          </a:p>
        </p:txBody>
      </p:sp>
      <p:sp>
        <p:nvSpPr>
          <p:cNvPr id="37" name="Text Placeholder 7"/>
          <p:cNvSpPr>
            <a:spLocks noGrp="1"/>
          </p:cNvSpPr>
          <p:nvPr>
            <p:ph type="body" sz="quarter" idx="29" hasCustomPrompt="1"/>
          </p:nvPr>
        </p:nvSpPr>
        <p:spPr>
          <a:xfrm>
            <a:off x="2359270" y="20879607"/>
            <a:ext cx="19098967"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38" name="Text Placeholder 9"/>
          <p:cNvSpPr>
            <a:spLocks noGrp="1"/>
          </p:cNvSpPr>
          <p:nvPr>
            <p:ph type="body" sz="quarter" idx="30" hasCustomPrompt="1"/>
          </p:nvPr>
        </p:nvSpPr>
        <p:spPr>
          <a:xfrm>
            <a:off x="9594501" y="22139031"/>
            <a:ext cx="11863735"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39" name="Rectangle 38"/>
          <p:cNvSpPr/>
          <p:nvPr userDrawn="1"/>
        </p:nvSpPr>
        <p:spPr>
          <a:xfrm>
            <a:off x="2359270" y="22348769"/>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extLst>
      <p:ext uri="{BB962C8B-B14F-4D97-AF65-F5344CB8AC3E}">
        <p14:creationId xmlns:p14="http://schemas.microsoft.com/office/powerpoint/2010/main" val="705006766"/>
      </p:ext>
    </p:extLst>
  </p:cSld>
  <p:clrMapOvr>
    <a:masterClrMapping/>
  </p:clrMapOvr>
  <p:extLst mod="1">
    <p:ext uri="{DCECCB84-F9BA-43D5-87BE-67443E8EF086}">
      <p15:sldGuideLst xmlns:p15="http://schemas.microsoft.com/office/powerpoint/2012/main">
        <p15:guide id="1" orient="horz" pos="107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9" name="Text Placeholder 6"/>
          <p:cNvSpPr>
            <a:spLocks noGrp="1"/>
          </p:cNvSpPr>
          <p:nvPr>
            <p:ph type="body" sz="quarter" idx="15" hasCustomPrompt="1"/>
          </p:nvPr>
        </p:nvSpPr>
        <p:spPr>
          <a:xfrm>
            <a:off x="2290763" y="3621660"/>
            <a:ext cx="21017589" cy="6511344"/>
          </a:xfrm>
          <a:prstGeom prst="rect">
            <a:avLst/>
          </a:prstGeom>
        </p:spPr>
        <p:txBody>
          <a:bodyPr/>
          <a:lstStyle>
            <a:lvl1pPr marL="0" indent="0">
              <a:buNone/>
              <a:defRPr sz="14393"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20" name="Text Placeholder 15"/>
          <p:cNvSpPr>
            <a:spLocks noGrp="1"/>
          </p:cNvSpPr>
          <p:nvPr>
            <p:ph type="body" sz="quarter" idx="16" hasCustomPrompt="1"/>
          </p:nvPr>
        </p:nvSpPr>
        <p:spPr>
          <a:xfrm>
            <a:off x="2290762" y="10781486"/>
            <a:ext cx="21017590" cy="2893637"/>
          </a:xfrm>
          <a:prstGeom prst="rect">
            <a:avLst/>
          </a:prstGeom>
        </p:spPr>
        <p:txBody>
          <a:bodyPr numCol="1" anchor="t"/>
          <a:lstStyle>
            <a:lvl1pPr marL="0" indent="0">
              <a:buNone/>
              <a:defRPr sz="9595" b="0" i="0" baseline="0">
                <a:solidFill>
                  <a:schemeClr val="bg1"/>
                </a:solidFill>
                <a:latin typeface="Whitney Medium" charset="0"/>
                <a:ea typeface="Whitney Medium" charset="0"/>
                <a:cs typeface="Whitney Medium"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21" name="Text Placeholder 19"/>
          <p:cNvSpPr>
            <a:spLocks noGrp="1"/>
          </p:cNvSpPr>
          <p:nvPr>
            <p:ph type="body" sz="quarter" idx="18" hasCustomPrompt="1"/>
          </p:nvPr>
        </p:nvSpPr>
        <p:spPr>
          <a:xfrm>
            <a:off x="25794788" y="9876765"/>
            <a:ext cx="19684547"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22" name="Text Placeholder 21"/>
          <p:cNvSpPr>
            <a:spLocks noGrp="1"/>
          </p:cNvSpPr>
          <p:nvPr>
            <p:ph type="body" sz="quarter" idx="19" hasCustomPrompt="1"/>
          </p:nvPr>
        </p:nvSpPr>
        <p:spPr>
          <a:xfrm>
            <a:off x="25815028" y="11379432"/>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23" name="Text Placeholder 21"/>
          <p:cNvSpPr>
            <a:spLocks noGrp="1"/>
          </p:cNvSpPr>
          <p:nvPr>
            <p:ph type="body" sz="quarter" idx="20" hasCustomPrompt="1"/>
          </p:nvPr>
        </p:nvSpPr>
        <p:spPr>
          <a:xfrm>
            <a:off x="34880016" y="11465751"/>
            <a:ext cx="10599319"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24" name="Text Placeholder 21"/>
          <p:cNvSpPr>
            <a:spLocks noGrp="1"/>
          </p:cNvSpPr>
          <p:nvPr>
            <p:ph type="body" sz="quarter" idx="21" hasCustomPrompt="1"/>
          </p:nvPr>
        </p:nvSpPr>
        <p:spPr>
          <a:xfrm>
            <a:off x="25815028" y="12681743"/>
            <a:ext cx="19664307" cy="1079577"/>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25" name="Straight Connector 24"/>
          <p:cNvCxnSpPr/>
          <p:nvPr userDrawn="1"/>
        </p:nvCxnSpPr>
        <p:spPr>
          <a:xfrm>
            <a:off x="34510897" y="11440085"/>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Text Placeholder 4"/>
          <p:cNvSpPr>
            <a:spLocks noGrp="1"/>
          </p:cNvSpPr>
          <p:nvPr>
            <p:ph type="body" sz="quarter" idx="28" hasCustomPrompt="1"/>
          </p:nvPr>
        </p:nvSpPr>
        <p:spPr>
          <a:xfrm>
            <a:off x="2290762" y="15310922"/>
            <a:ext cx="21023035"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28" name="Text Placeholder 11"/>
          <p:cNvSpPr>
            <a:spLocks noGrp="1"/>
          </p:cNvSpPr>
          <p:nvPr>
            <p:ph type="body" sz="quarter" idx="31" hasCustomPrompt="1"/>
          </p:nvPr>
        </p:nvSpPr>
        <p:spPr>
          <a:xfrm>
            <a:off x="25838151" y="18797428"/>
            <a:ext cx="18361024" cy="355050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30" name="TextBox 29"/>
          <p:cNvSpPr txBox="1"/>
          <p:nvPr userDrawn="1"/>
        </p:nvSpPr>
        <p:spPr>
          <a:xfrm>
            <a:off x="25838149" y="15310922"/>
            <a:ext cx="18361025" cy="2123658"/>
          </a:xfrm>
          <a:prstGeom prst="rect">
            <a:avLst/>
          </a:prstGeom>
          <a:noFill/>
        </p:spPr>
        <p:txBody>
          <a:bodyPr wrap="square" rtlCol="0">
            <a:spAutoFit/>
          </a:bodyPr>
          <a:lstStyle/>
          <a:p>
            <a:pPr lvl="0">
              <a:lnSpc>
                <a:spcPct val="100000"/>
              </a:lnSpc>
            </a:pPr>
            <a:r>
              <a:rPr lang="en-US" sz="4400" b="0" i="0" dirty="0" smtClean="0">
                <a:solidFill>
                  <a:schemeClr val="bg1"/>
                </a:solidFill>
                <a:latin typeface="Whitney Medium" charset="0"/>
                <a:ea typeface="Whitney Medium" charset="0"/>
                <a:cs typeface="Whitney Medium" charset="0"/>
              </a:rPr>
              <a:t>Dr. Smith addresses compositional diversity date, dividing practices, and speak to ”the urgency of intersectionality” and initiative to address racial inequity in the academy. </a:t>
            </a:r>
            <a:endParaRPr lang="en-US" sz="4400" b="0" i="0" dirty="0">
              <a:solidFill>
                <a:schemeClr val="bg1"/>
              </a:solidFill>
              <a:latin typeface="Whitney Medium" charset="0"/>
              <a:ea typeface="Whitney Medium" charset="0"/>
              <a:cs typeface="Whitney Medium" charset="0"/>
            </a:endParaRPr>
          </a:p>
        </p:txBody>
      </p:sp>
      <p:cxnSp>
        <p:nvCxnSpPr>
          <p:cNvPr id="31" name="Straight Connector 30"/>
          <p:cNvCxnSpPr/>
          <p:nvPr userDrawn="1"/>
        </p:nvCxnSpPr>
        <p:spPr>
          <a:xfrm flipH="1">
            <a:off x="24568589" y="15490524"/>
            <a:ext cx="14771" cy="685741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5" name="Text Placeholder 7"/>
          <p:cNvSpPr>
            <a:spLocks noGrp="1"/>
          </p:cNvSpPr>
          <p:nvPr>
            <p:ph type="body" sz="quarter" idx="29" hasCustomPrompt="1"/>
          </p:nvPr>
        </p:nvSpPr>
        <p:spPr>
          <a:xfrm>
            <a:off x="2318226" y="19097701"/>
            <a:ext cx="20990125"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36" name="Text Placeholder 9"/>
          <p:cNvSpPr>
            <a:spLocks noGrp="1"/>
          </p:cNvSpPr>
          <p:nvPr>
            <p:ph type="body" sz="quarter" idx="30" hasCustomPrompt="1"/>
          </p:nvPr>
        </p:nvSpPr>
        <p:spPr>
          <a:xfrm>
            <a:off x="9553459" y="20357125"/>
            <a:ext cx="13754892"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37" name="Rectangle 36"/>
          <p:cNvSpPr/>
          <p:nvPr userDrawn="1"/>
        </p:nvSpPr>
        <p:spPr>
          <a:xfrm>
            <a:off x="2318227" y="20566863"/>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extLst>
      <p:ext uri="{BB962C8B-B14F-4D97-AF65-F5344CB8AC3E}">
        <p14:creationId xmlns:p14="http://schemas.microsoft.com/office/powerpoint/2010/main" val="1377184672"/>
      </p:ext>
    </p:extLst>
  </p:cSld>
  <p:clrMapOvr>
    <a:masterClrMapping/>
  </p:clrMapOvr>
  <p:extLst mod="1">
    <p:ext uri="{DCECCB84-F9BA-43D5-87BE-67443E8EF086}">
      <p15:sldGuideLst xmlns:p15="http://schemas.microsoft.com/office/powerpoint/2012/main">
        <p15:guide id="1" pos="16276" userDrawn="1">
          <p15:clr>
            <a:srgbClr val="FBAE40"/>
          </p15:clr>
        </p15:guide>
        <p15:guide id="2" pos="16298" userDrawn="1">
          <p15:clr>
            <a:srgbClr val="FBAE40"/>
          </p15:clr>
        </p15:guide>
        <p15:guide id="3" orient="horz" pos="96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cxnSp>
        <p:nvCxnSpPr>
          <p:cNvPr id="18" name="Straight Connector 17"/>
          <p:cNvCxnSpPr/>
          <p:nvPr userDrawn="1"/>
        </p:nvCxnSpPr>
        <p:spPr>
          <a:xfrm flipH="1">
            <a:off x="24160844" y="15494681"/>
            <a:ext cx="20180" cy="936829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 name="Picture Placeholder 17"/>
          <p:cNvSpPr>
            <a:spLocks noGrp="1"/>
          </p:cNvSpPr>
          <p:nvPr>
            <p:ph type="pic" sz="quarter" idx="17"/>
          </p:nvPr>
        </p:nvSpPr>
        <p:spPr>
          <a:xfrm>
            <a:off x="25031701" y="2691130"/>
            <a:ext cx="21602708" cy="11416756"/>
          </a:xfrm>
          <a:prstGeom prst="rect">
            <a:avLst/>
          </a:prstGeom>
        </p:spPr>
        <p:txBody>
          <a:bodyPr/>
          <a:lstStyle>
            <a:lvl1pPr marL="0" indent="0">
              <a:buNone/>
              <a:defRPr sz="4657" baseline="0"/>
            </a:lvl1pPr>
          </a:lstStyle>
          <a:p>
            <a:r>
              <a:rPr lang="en-US" dirty="0" smtClean="0"/>
              <a:t>Drag picture to placeholder or click icon to add</a:t>
            </a:r>
            <a:endParaRPr lang="en-US" dirty="0"/>
          </a:p>
        </p:txBody>
      </p:sp>
      <p:sp>
        <p:nvSpPr>
          <p:cNvPr id="20" name="Text Placeholder 6"/>
          <p:cNvSpPr>
            <a:spLocks noGrp="1"/>
          </p:cNvSpPr>
          <p:nvPr>
            <p:ph type="body" sz="quarter" idx="15" hasCustomPrompt="1"/>
          </p:nvPr>
        </p:nvSpPr>
        <p:spPr>
          <a:xfrm>
            <a:off x="2285320" y="4644577"/>
            <a:ext cx="21875524" cy="5903679"/>
          </a:xfrm>
          <a:prstGeom prst="rect">
            <a:avLst/>
          </a:prstGeom>
        </p:spPr>
        <p:txBody>
          <a:bodyPr/>
          <a:lstStyle>
            <a:lvl1pPr marL="0" indent="0">
              <a:buNone/>
              <a:defRPr sz="14393"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21" name="Text Placeholder 15"/>
          <p:cNvSpPr>
            <a:spLocks noGrp="1"/>
          </p:cNvSpPr>
          <p:nvPr>
            <p:ph type="body" sz="quarter" idx="16" hasCustomPrompt="1"/>
          </p:nvPr>
        </p:nvSpPr>
        <p:spPr>
          <a:xfrm>
            <a:off x="2256746" y="11214249"/>
            <a:ext cx="21904098" cy="2893637"/>
          </a:xfrm>
          <a:prstGeom prst="rect">
            <a:avLst/>
          </a:prstGeom>
        </p:spPr>
        <p:txBody>
          <a:bodyPr numCol="1" anchor="t"/>
          <a:lstStyle>
            <a:lvl1pPr marL="0" indent="0">
              <a:buNone/>
              <a:defRPr sz="9595" b="0" i="0" baseline="0">
                <a:solidFill>
                  <a:schemeClr val="bg1"/>
                </a:solidFill>
                <a:latin typeface="Whitney Medium" charset="0"/>
                <a:ea typeface="Whitney Medium" charset="0"/>
                <a:cs typeface="Whitney Medium"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22" name="Text Placeholder 19"/>
          <p:cNvSpPr>
            <a:spLocks noGrp="1"/>
          </p:cNvSpPr>
          <p:nvPr>
            <p:ph type="body" sz="quarter" idx="18" hasCustomPrompt="1"/>
          </p:nvPr>
        </p:nvSpPr>
        <p:spPr>
          <a:xfrm>
            <a:off x="2343832" y="15494681"/>
            <a:ext cx="20966334"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23" name="Text Placeholder 21"/>
          <p:cNvSpPr>
            <a:spLocks noGrp="1"/>
          </p:cNvSpPr>
          <p:nvPr>
            <p:ph type="body" sz="quarter" idx="19" hasCustomPrompt="1"/>
          </p:nvPr>
        </p:nvSpPr>
        <p:spPr>
          <a:xfrm>
            <a:off x="2364071" y="17180228"/>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24" name="Text Placeholder 21"/>
          <p:cNvSpPr>
            <a:spLocks noGrp="1"/>
          </p:cNvSpPr>
          <p:nvPr>
            <p:ph type="body" sz="quarter" idx="20" hasCustomPrompt="1"/>
          </p:nvPr>
        </p:nvSpPr>
        <p:spPr>
          <a:xfrm>
            <a:off x="11429059" y="17266547"/>
            <a:ext cx="11881107"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25" name="Text Placeholder 21"/>
          <p:cNvSpPr>
            <a:spLocks noGrp="1"/>
          </p:cNvSpPr>
          <p:nvPr>
            <p:ph type="body" sz="quarter" idx="21" hasCustomPrompt="1"/>
          </p:nvPr>
        </p:nvSpPr>
        <p:spPr>
          <a:xfrm>
            <a:off x="2364071" y="18701995"/>
            <a:ext cx="20946095" cy="763281"/>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26" name="Straight Connector 25"/>
          <p:cNvCxnSpPr/>
          <p:nvPr userDrawn="1"/>
        </p:nvCxnSpPr>
        <p:spPr>
          <a:xfrm>
            <a:off x="11059940" y="17240881"/>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Placeholder 4"/>
          <p:cNvSpPr>
            <a:spLocks noGrp="1"/>
          </p:cNvSpPr>
          <p:nvPr>
            <p:ph type="body" sz="quarter" idx="28" hasCustomPrompt="1"/>
          </p:nvPr>
        </p:nvSpPr>
        <p:spPr>
          <a:xfrm>
            <a:off x="25031701" y="15458763"/>
            <a:ext cx="19167474"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30" name="Text Placeholder 11"/>
          <p:cNvSpPr>
            <a:spLocks noGrp="1"/>
          </p:cNvSpPr>
          <p:nvPr>
            <p:ph type="body" sz="quarter" idx="31" hasCustomPrompt="1"/>
          </p:nvPr>
        </p:nvSpPr>
        <p:spPr>
          <a:xfrm>
            <a:off x="25031701" y="22405523"/>
            <a:ext cx="19167474" cy="228327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31" name="Rectangle 30"/>
          <p:cNvSpPr/>
          <p:nvPr userDrawn="1"/>
        </p:nvSpPr>
        <p:spPr>
          <a:xfrm>
            <a:off x="25031702" y="1333500"/>
            <a:ext cx="21602708" cy="1044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16"/>
          <p:cNvSpPr>
            <a:spLocks noGrp="1"/>
          </p:cNvSpPr>
          <p:nvPr>
            <p:ph type="body" sz="quarter" idx="26" hasCustomPrompt="1"/>
          </p:nvPr>
        </p:nvSpPr>
        <p:spPr>
          <a:xfrm>
            <a:off x="25822657" y="1465911"/>
            <a:ext cx="19431224" cy="868620"/>
          </a:xfrm>
          <a:prstGeom prst="rect">
            <a:avLst/>
          </a:prstGeom>
          <a:ln>
            <a:noFill/>
          </a:ln>
        </p:spPr>
        <p:txBody>
          <a:bodyPr anchor="ctr"/>
          <a:lstStyle>
            <a:lvl1pPr marL="0" indent="0">
              <a:buNone/>
              <a:defRPr sz="4400" b="0" i="0" spc="300" baseline="0">
                <a:solidFill>
                  <a:schemeClr val="bg1"/>
                </a:solidFill>
                <a:latin typeface="Whitney Medium" charset="0"/>
                <a:ea typeface="Whitney Medium" charset="0"/>
                <a:cs typeface="Whitney Medium" charset="0"/>
              </a:defRPr>
            </a:lvl1pPr>
            <a:lvl2pPr marL="502189" indent="0" algn="l">
              <a:buNone/>
              <a:defRPr sz="1400"/>
            </a:lvl2pPr>
            <a:lvl3pPr marL="1004377" indent="0">
              <a:buNone/>
              <a:defRPr sz="1400"/>
            </a:lvl3pPr>
            <a:lvl4pPr marL="1506566" indent="0">
              <a:buNone/>
              <a:defRPr sz="1400"/>
            </a:lvl4pPr>
            <a:lvl5pPr marL="2008754" indent="0">
              <a:buNone/>
              <a:defRPr sz="1400"/>
            </a:lvl5pPr>
          </a:lstStyle>
          <a:p>
            <a:pPr lvl="0"/>
            <a:r>
              <a:rPr lang="en-US" dirty="0" smtClean="0"/>
              <a:t>IRVING K. BARBER SCHOOL OF ARTS AND SCIENCES</a:t>
            </a:r>
            <a:endParaRPr lang="en-US" dirty="0"/>
          </a:p>
        </p:txBody>
      </p:sp>
      <p:sp>
        <p:nvSpPr>
          <p:cNvPr id="33" name="Text Placeholder 7"/>
          <p:cNvSpPr>
            <a:spLocks noGrp="1"/>
          </p:cNvSpPr>
          <p:nvPr>
            <p:ph type="body" sz="quarter" idx="29" hasCustomPrompt="1"/>
          </p:nvPr>
        </p:nvSpPr>
        <p:spPr>
          <a:xfrm>
            <a:off x="25031701" y="19261824"/>
            <a:ext cx="19167474"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34" name="Text Placeholder 9"/>
          <p:cNvSpPr>
            <a:spLocks noGrp="1"/>
          </p:cNvSpPr>
          <p:nvPr>
            <p:ph type="body" sz="quarter" idx="30" hasCustomPrompt="1"/>
          </p:nvPr>
        </p:nvSpPr>
        <p:spPr>
          <a:xfrm>
            <a:off x="32266933" y="20521248"/>
            <a:ext cx="11346088"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35" name="Rectangle 34"/>
          <p:cNvSpPr/>
          <p:nvPr userDrawn="1"/>
        </p:nvSpPr>
        <p:spPr>
          <a:xfrm>
            <a:off x="25031701" y="20730986"/>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extLst>
      <p:ext uri="{BB962C8B-B14F-4D97-AF65-F5344CB8AC3E}">
        <p14:creationId xmlns:p14="http://schemas.microsoft.com/office/powerpoint/2010/main" val="135103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43" name="Rectangle 42"/>
          <p:cNvSpPr/>
          <p:nvPr userDrawn="1"/>
        </p:nvSpPr>
        <p:spPr>
          <a:xfrm>
            <a:off x="25031702" y="1333500"/>
            <a:ext cx="21602708" cy="1044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16"/>
          <p:cNvSpPr>
            <a:spLocks noGrp="1"/>
          </p:cNvSpPr>
          <p:nvPr>
            <p:ph type="body" sz="quarter" idx="26" hasCustomPrompt="1"/>
          </p:nvPr>
        </p:nvSpPr>
        <p:spPr>
          <a:xfrm>
            <a:off x="25822657" y="1465911"/>
            <a:ext cx="19431224" cy="868620"/>
          </a:xfrm>
          <a:prstGeom prst="rect">
            <a:avLst/>
          </a:prstGeom>
          <a:ln>
            <a:noFill/>
          </a:ln>
        </p:spPr>
        <p:txBody>
          <a:bodyPr anchor="ctr"/>
          <a:lstStyle>
            <a:lvl1pPr marL="0" indent="0">
              <a:buNone/>
              <a:defRPr sz="4400" b="0" i="0" spc="300" baseline="0">
                <a:solidFill>
                  <a:schemeClr val="bg1"/>
                </a:solidFill>
                <a:latin typeface="Whitney Medium" charset="0"/>
                <a:ea typeface="Whitney Medium" charset="0"/>
                <a:cs typeface="Whitney Medium" charset="0"/>
              </a:defRPr>
            </a:lvl1pPr>
            <a:lvl2pPr marL="502189" indent="0" algn="l">
              <a:buNone/>
              <a:defRPr sz="1400"/>
            </a:lvl2pPr>
            <a:lvl3pPr marL="1004377" indent="0">
              <a:buNone/>
              <a:defRPr sz="1400"/>
            </a:lvl3pPr>
            <a:lvl4pPr marL="1506566" indent="0">
              <a:buNone/>
              <a:defRPr sz="1400"/>
            </a:lvl4pPr>
            <a:lvl5pPr marL="2008754" indent="0">
              <a:buNone/>
              <a:defRPr sz="1400"/>
            </a:lvl5pPr>
          </a:lstStyle>
          <a:p>
            <a:pPr lvl="0"/>
            <a:r>
              <a:rPr lang="en-US" dirty="0" smtClean="0"/>
              <a:t>IRVING K. BARBER SCHOOL OF ARTS AND SCIENCES</a:t>
            </a:r>
            <a:endParaRPr lang="en-US" dirty="0"/>
          </a:p>
        </p:txBody>
      </p:sp>
      <p:cxnSp>
        <p:nvCxnSpPr>
          <p:cNvPr id="45" name="Straight Connector 44"/>
          <p:cNvCxnSpPr/>
          <p:nvPr userDrawn="1"/>
        </p:nvCxnSpPr>
        <p:spPr>
          <a:xfrm flipH="1">
            <a:off x="24160844" y="15494681"/>
            <a:ext cx="20180" cy="936829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6" name="Text Placeholder 6"/>
          <p:cNvSpPr>
            <a:spLocks noGrp="1"/>
          </p:cNvSpPr>
          <p:nvPr>
            <p:ph type="body" sz="quarter" idx="15" hasCustomPrompt="1"/>
          </p:nvPr>
        </p:nvSpPr>
        <p:spPr>
          <a:xfrm>
            <a:off x="2285319" y="4644577"/>
            <a:ext cx="35074451" cy="5903679"/>
          </a:xfrm>
          <a:prstGeom prst="rect">
            <a:avLst/>
          </a:prstGeom>
        </p:spPr>
        <p:txBody>
          <a:bodyPr/>
          <a:lstStyle>
            <a:lvl1pPr marL="0" indent="0">
              <a:buNone/>
              <a:defRPr sz="16500"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47" name="Text Placeholder 15"/>
          <p:cNvSpPr>
            <a:spLocks noGrp="1"/>
          </p:cNvSpPr>
          <p:nvPr>
            <p:ph type="body" sz="quarter" idx="16" hasCustomPrompt="1"/>
          </p:nvPr>
        </p:nvSpPr>
        <p:spPr>
          <a:xfrm>
            <a:off x="2256746" y="11214249"/>
            <a:ext cx="35103024" cy="2893637"/>
          </a:xfrm>
          <a:prstGeom prst="rect">
            <a:avLst/>
          </a:prstGeom>
        </p:spPr>
        <p:txBody>
          <a:bodyPr numCol="1" anchor="t"/>
          <a:lstStyle>
            <a:lvl1pPr marL="0" indent="0">
              <a:buNone/>
              <a:defRPr sz="11000" b="0" i="0" baseline="0">
                <a:solidFill>
                  <a:schemeClr val="bg1"/>
                </a:solidFill>
                <a:latin typeface="Whitney Medium" charset="0"/>
                <a:ea typeface="Whitney Medium" charset="0"/>
                <a:cs typeface="Whitney Medium"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48" name="Text Placeholder 19"/>
          <p:cNvSpPr>
            <a:spLocks noGrp="1"/>
          </p:cNvSpPr>
          <p:nvPr>
            <p:ph type="body" sz="quarter" idx="18" hasCustomPrompt="1"/>
          </p:nvPr>
        </p:nvSpPr>
        <p:spPr>
          <a:xfrm>
            <a:off x="2343832" y="15494681"/>
            <a:ext cx="20966334"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49" name="Text Placeholder 21"/>
          <p:cNvSpPr>
            <a:spLocks noGrp="1"/>
          </p:cNvSpPr>
          <p:nvPr>
            <p:ph type="body" sz="quarter" idx="19" hasCustomPrompt="1"/>
          </p:nvPr>
        </p:nvSpPr>
        <p:spPr>
          <a:xfrm>
            <a:off x="2364071" y="17180228"/>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50" name="Text Placeholder 21"/>
          <p:cNvSpPr>
            <a:spLocks noGrp="1"/>
          </p:cNvSpPr>
          <p:nvPr>
            <p:ph type="body" sz="quarter" idx="20" hasCustomPrompt="1"/>
          </p:nvPr>
        </p:nvSpPr>
        <p:spPr>
          <a:xfrm>
            <a:off x="11429059" y="17266547"/>
            <a:ext cx="11881107"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51" name="Text Placeholder 21"/>
          <p:cNvSpPr>
            <a:spLocks noGrp="1"/>
          </p:cNvSpPr>
          <p:nvPr>
            <p:ph type="body" sz="quarter" idx="21" hasCustomPrompt="1"/>
          </p:nvPr>
        </p:nvSpPr>
        <p:spPr>
          <a:xfrm>
            <a:off x="2364071" y="18701995"/>
            <a:ext cx="20946095" cy="763281"/>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52" name="Straight Connector 51"/>
          <p:cNvCxnSpPr/>
          <p:nvPr userDrawn="1"/>
        </p:nvCxnSpPr>
        <p:spPr>
          <a:xfrm>
            <a:off x="11059940" y="17240881"/>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Text Placeholder 4"/>
          <p:cNvSpPr>
            <a:spLocks noGrp="1"/>
          </p:cNvSpPr>
          <p:nvPr>
            <p:ph type="body" sz="quarter" idx="28" hasCustomPrompt="1"/>
          </p:nvPr>
        </p:nvSpPr>
        <p:spPr>
          <a:xfrm>
            <a:off x="25031701" y="15458763"/>
            <a:ext cx="19167474"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57" name="Text Placeholder 11"/>
          <p:cNvSpPr>
            <a:spLocks noGrp="1"/>
          </p:cNvSpPr>
          <p:nvPr>
            <p:ph type="body" sz="quarter" idx="31" hasCustomPrompt="1"/>
          </p:nvPr>
        </p:nvSpPr>
        <p:spPr>
          <a:xfrm>
            <a:off x="25031701" y="22405523"/>
            <a:ext cx="19167474" cy="228327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58" name="Text Placeholder 7"/>
          <p:cNvSpPr>
            <a:spLocks noGrp="1"/>
          </p:cNvSpPr>
          <p:nvPr>
            <p:ph type="body" sz="quarter" idx="29" hasCustomPrompt="1"/>
          </p:nvPr>
        </p:nvSpPr>
        <p:spPr>
          <a:xfrm>
            <a:off x="25031701" y="19261824"/>
            <a:ext cx="19167474"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59" name="Text Placeholder 9"/>
          <p:cNvSpPr>
            <a:spLocks noGrp="1"/>
          </p:cNvSpPr>
          <p:nvPr>
            <p:ph type="body" sz="quarter" idx="30" hasCustomPrompt="1"/>
          </p:nvPr>
        </p:nvSpPr>
        <p:spPr>
          <a:xfrm>
            <a:off x="32266933" y="20521248"/>
            <a:ext cx="11346088"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60" name="Rectangle 59"/>
          <p:cNvSpPr/>
          <p:nvPr userDrawn="1"/>
        </p:nvSpPr>
        <p:spPr>
          <a:xfrm>
            <a:off x="25031701" y="20730986"/>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extLst>
      <p:ext uri="{BB962C8B-B14F-4D97-AF65-F5344CB8AC3E}">
        <p14:creationId xmlns:p14="http://schemas.microsoft.com/office/powerpoint/2010/main" val="159368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0" name="Rectangle 19"/>
          <p:cNvSpPr/>
          <p:nvPr userDrawn="1"/>
        </p:nvSpPr>
        <p:spPr>
          <a:xfrm>
            <a:off x="25031702" y="1333500"/>
            <a:ext cx="21602708" cy="1044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16"/>
          <p:cNvSpPr>
            <a:spLocks noGrp="1"/>
          </p:cNvSpPr>
          <p:nvPr>
            <p:ph type="body" sz="quarter" idx="26" hasCustomPrompt="1"/>
          </p:nvPr>
        </p:nvSpPr>
        <p:spPr>
          <a:xfrm>
            <a:off x="25822657" y="1465911"/>
            <a:ext cx="19431224" cy="868620"/>
          </a:xfrm>
          <a:prstGeom prst="rect">
            <a:avLst/>
          </a:prstGeom>
          <a:ln>
            <a:noFill/>
          </a:ln>
        </p:spPr>
        <p:txBody>
          <a:bodyPr anchor="ctr"/>
          <a:lstStyle>
            <a:lvl1pPr marL="0" indent="0">
              <a:buNone/>
              <a:defRPr sz="4400" b="0" i="0" spc="300" baseline="0">
                <a:solidFill>
                  <a:schemeClr val="bg1"/>
                </a:solidFill>
                <a:latin typeface="Whitney Medium" charset="0"/>
                <a:ea typeface="Whitney Medium" charset="0"/>
                <a:cs typeface="Whitney Medium" charset="0"/>
              </a:defRPr>
            </a:lvl1pPr>
            <a:lvl2pPr marL="502189" indent="0" algn="l">
              <a:buNone/>
              <a:defRPr sz="1400"/>
            </a:lvl2pPr>
            <a:lvl3pPr marL="1004377" indent="0">
              <a:buNone/>
              <a:defRPr sz="1400"/>
            </a:lvl3pPr>
            <a:lvl4pPr marL="1506566" indent="0">
              <a:buNone/>
              <a:defRPr sz="1400"/>
            </a:lvl4pPr>
            <a:lvl5pPr marL="2008754" indent="0">
              <a:buNone/>
              <a:defRPr sz="1400"/>
            </a:lvl5pPr>
          </a:lstStyle>
          <a:p>
            <a:pPr lvl="0"/>
            <a:r>
              <a:rPr lang="en-US" dirty="0" smtClean="0"/>
              <a:t>IRVING K. BARBER SCHOOL OF ARTS AND SCIENCES</a:t>
            </a:r>
            <a:endParaRPr lang="en-US" dirty="0"/>
          </a:p>
        </p:txBody>
      </p:sp>
      <p:sp>
        <p:nvSpPr>
          <p:cNvPr id="22" name="Picture Placeholder 17"/>
          <p:cNvSpPr>
            <a:spLocks noGrp="1"/>
          </p:cNvSpPr>
          <p:nvPr>
            <p:ph type="pic" sz="quarter" idx="17"/>
          </p:nvPr>
        </p:nvSpPr>
        <p:spPr>
          <a:xfrm>
            <a:off x="25031702" y="2852928"/>
            <a:ext cx="21602707" cy="13539003"/>
          </a:xfrm>
          <a:prstGeom prst="rect">
            <a:avLst/>
          </a:prstGeom>
        </p:spPr>
        <p:txBody>
          <a:bodyPr/>
          <a:lstStyle>
            <a:lvl1pPr marL="0" indent="0">
              <a:buNone/>
              <a:defRPr sz="4657" baseline="0"/>
            </a:lvl1pPr>
          </a:lstStyle>
          <a:p>
            <a:r>
              <a:rPr lang="en-US" smtClean="0"/>
              <a:t>Drag picture to placeholder or click icon to add</a:t>
            </a:r>
            <a:endParaRPr lang="en-US" dirty="0"/>
          </a:p>
        </p:txBody>
      </p:sp>
      <p:sp>
        <p:nvSpPr>
          <p:cNvPr id="23" name="Text Placeholder 6"/>
          <p:cNvSpPr>
            <a:spLocks noGrp="1"/>
          </p:cNvSpPr>
          <p:nvPr>
            <p:ph type="body" sz="quarter" idx="15" hasCustomPrompt="1"/>
          </p:nvPr>
        </p:nvSpPr>
        <p:spPr>
          <a:xfrm>
            <a:off x="2285319" y="2852927"/>
            <a:ext cx="21598809" cy="5768903"/>
          </a:xfrm>
          <a:prstGeom prst="rect">
            <a:avLst/>
          </a:prstGeom>
        </p:spPr>
        <p:txBody>
          <a:bodyPr/>
          <a:lstStyle>
            <a:lvl1pPr marL="0" indent="0">
              <a:buNone/>
              <a:defRPr sz="14393"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24" name="Text Placeholder 15"/>
          <p:cNvSpPr>
            <a:spLocks noGrp="1"/>
          </p:cNvSpPr>
          <p:nvPr>
            <p:ph type="body" sz="quarter" idx="16" hasCustomPrompt="1"/>
          </p:nvPr>
        </p:nvSpPr>
        <p:spPr>
          <a:xfrm>
            <a:off x="2290763" y="8955441"/>
            <a:ext cx="21593365" cy="2893637"/>
          </a:xfrm>
          <a:prstGeom prst="rect">
            <a:avLst/>
          </a:prstGeom>
        </p:spPr>
        <p:txBody>
          <a:bodyPr numCol="1" anchor="t"/>
          <a:lstStyle>
            <a:lvl1pPr marL="0" indent="0">
              <a:buNone/>
              <a:defRPr sz="9595" b="1" i="0" baseline="0">
                <a:solidFill>
                  <a:schemeClr val="bg1"/>
                </a:solidFill>
                <a:latin typeface="Whitney Semibold" charset="0"/>
                <a:ea typeface="Whitney Semibold" charset="0"/>
                <a:cs typeface="Whitney Semibold"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25" name="Text Placeholder 19"/>
          <p:cNvSpPr>
            <a:spLocks noGrp="1"/>
          </p:cNvSpPr>
          <p:nvPr>
            <p:ph type="body" sz="quarter" idx="18" hasCustomPrompt="1"/>
          </p:nvPr>
        </p:nvSpPr>
        <p:spPr>
          <a:xfrm>
            <a:off x="2343832" y="12507377"/>
            <a:ext cx="21540295"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26" name="Text Placeholder 21"/>
          <p:cNvSpPr>
            <a:spLocks noGrp="1"/>
          </p:cNvSpPr>
          <p:nvPr>
            <p:ph type="body" sz="quarter" idx="19" hasCustomPrompt="1"/>
          </p:nvPr>
        </p:nvSpPr>
        <p:spPr>
          <a:xfrm>
            <a:off x="2364072" y="14010044"/>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27" name="Text Placeholder 21"/>
          <p:cNvSpPr>
            <a:spLocks noGrp="1"/>
          </p:cNvSpPr>
          <p:nvPr>
            <p:ph type="body" sz="quarter" idx="20" hasCustomPrompt="1"/>
          </p:nvPr>
        </p:nvSpPr>
        <p:spPr>
          <a:xfrm>
            <a:off x="11429060" y="14096363"/>
            <a:ext cx="12455067"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28" name="Text Placeholder 21"/>
          <p:cNvSpPr>
            <a:spLocks noGrp="1"/>
          </p:cNvSpPr>
          <p:nvPr>
            <p:ph type="body" sz="quarter" idx="21" hasCustomPrompt="1"/>
          </p:nvPr>
        </p:nvSpPr>
        <p:spPr>
          <a:xfrm>
            <a:off x="2364072" y="15312355"/>
            <a:ext cx="21520055" cy="1079577"/>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29" name="Straight Connector 28"/>
          <p:cNvCxnSpPr/>
          <p:nvPr userDrawn="1"/>
        </p:nvCxnSpPr>
        <p:spPr>
          <a:xfrm>
            <a:off x="11059941" y="14070697"/>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Text Placeholder 4"/>
          <p:cNvSpPr>
            <a:spLocks noGrp="1"/>
          </p:cNvSpPr>
          <p:nvPr>
            <p:ph type="body" sz="quarter" idx="28" hasCustomPrompt="1"/>
          </p:nvPr>
        </p:nvSpPr>
        <p:spPr>
          <a:xfrm>
            <a:off x="2290763" y="17150866"/>
            <a:ext cx="19167474"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32" name="Text Placeholder 11"/>
          <p:cNvSpPr>
            <a:spLocks noGrp="1"/>
          </p:cNvSpPr>
          <p:nvPr>
            <p:ph type="body" sz="quarter" idx="31" hasCustomPrompt="1"/>
          </p:nvPr>
        </p:nvSpPr>
        <p:spPr>
          <a:xfrm>
            <a:off x="25031702" y="23200472"/>
            <a:ext cx="19684547" cy="228327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33" name="Picture Placeholder 1"/>
          <p:cNvSpPr>
            <a:spLocks noGrp="1"/>
          </p:cNvSpPr>
          <p:nvPr>
            <p:ph type="pic" sz="quarter" idx="32" hasCustomPrompt="1"/>
          </p:nvPr>
        </p:nvSpPr>
        <p:spPr>
          <a:xfrm>
            <a:off x="25031702" y="17020787"/>
            <a:ext cx="4530148" cy="5104853"/>
          </a:xfrm>
          <a:prstGeom prst="rect">
            <a:avLst/>
          </a:prstGeom>
        </p:spPr>
        <p:txBody>
          <a:bodyPr/>
          <a:lstStyle>
            <a:lvl1pPr>
              <a:defRPr sz="4000"/>
            </a:lvl1pPr>
          </a:lstStyle>
          <a:p>
            <a:pPr marL="752905" marR="0" lvl="0" indent="-752905" algn="l" defTabSz="3011624" rtl="0" eaLnBrk="1" fontAlgn="auto" latinLnBrk="0" hangingPunct="1">
              <a:lnSpc>
                <a:spcPct val="90000"/>
              </a:lnSpc>
              <a:spcBef>
                <a:spcPts val="3292"/>
              </a:spcBef>
              <a:spcAft>
                <a:spcPts val="0"/>
              </a:spcAft>
              <a:buClrTx/>
              <a:buSzTx/>
              <a:buFont typeface="Arial" panose="020B0604020202020204" pitchFamily="34" charset="0"/>
              <a:buNone/>
              <a:tabLst/>
              <a:defRPr/>
            </a:pPr>
            <a:r>
              <a:rPr lang="en-US" dirty="0" smtClean="0"/>
              <a:t>Speaker Photo</a:t>
            </a:r>
            <a:endParaRPr lang="en-US" dirty="0"/>
          </a:p>
        </p:txBody>
      </p:sp>
      <p:sp>
        <p:nvSpPr>
          <p:cNvPr id="34" name="TextBox 33"/>
          <p:cNvSpPr txBox="1"/>
          <p:nvPr userDrawn="1"/>
        </p:nvSpPr>
        <p:spPr>
          <a:xfrm>
            <a:off x="30329189" y="17020787"/>
            <a:ext cx="13333412" cy="2800767"/>
          </a:xfrm>
          <a:prstGeom prst="rect">
            <a:avLst/>
          </a:prstGeom>
          <a:noFill/>
        </p:spPr>
        <p:txBody>
          <a:bodyPr wrap="square" rtlCol="0">
            <a:spAutoFit/>
          </a:bodyPr>
          <a:lstStyle/>
          <a:p>
            <a:pPr lvl="0"/>
            <a:r>
              <a:rPr lang="en-US" sz="4400" b="0" i="0" dirty="0" smtClean="0">
                <a:solidFill>
                  <a:schemeClr val="bg1"/>
                </a:solidFill>
                <a:latin typeface="Whitney Medium" charset="0"/>
                <a:ea typeface="Whitney Medium" charset="0"/>
                <a:cs typeface="Whitney Medium" charset="0"/>
              </a:rPr>
              <a:t>Dr. Smith addresses compositional diversity date, dividing practices, and speak to ”the urgency of intersectionality” and initiative to address racial inequity in the academy. </a:t>
            </a:r>
            <a:endParaRPr lang="en-US" sz="4400" b="0" i="0" dirty="0">
              <a:solidFill>
                <a:schemeClr val="bg1"/>
              </a:solidFill>
              <a:latin typeface="Whitney Medium" charset="0"/>
              <a:ea typeface="Whitney Medium" charset="0"/>
              <a:cs typeface="Whitney Medium" charset="0"/>
            </a:endParaRPr>
          </a:p>
        </p:txBody>
      </p:sp>
      <p:sp>
        <p:nvSpPr>
          <p:cNvPr id="35" name="Text Placeholder 7"/>
          <p:cNvSpPr>
            <a:spLocks noGrp="1"/>
          </p:cNvSpPr>
          <p:nvPr>
            <p:ph type="body" sz="quarter" idx="29" hasCustomPrompt="1"/>
          </p:nvPr>
        </p:nvSpPr>
        <p:spPr>
          <a:xfrm>
            <a:off x="2290763" y="20880894"/>
            <a:ext cx="19167474"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36" name="Text Placeholder 9"/>
          <p:cNvSpPr>
            <a:spLocks noGrp="1"/>
          </p:cNvSpPr>
          <p:nvPr>
            <p:ph type="body" sz="quarter" idx="30" hasCustomPrompt="1"/>
          </p:nvPr>
        </p:nvSpPr>
        <p:spPr>
          <a:xfrm>
            <a:off x="9525995" y="22140318"/>
            <a:ext cx="11932242"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37" name="Rectangle 36"/>
          <p:cNvSpPr/>
          <p:nvPr userDrawn="1"/>
        </p:nvSpPr>
        <p:spPr>
          <a:xfrm>
            <a:off x="2290763" y="22350056"/>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extLst>
      <p:ext uri="{BB962C8B-B14F-4D97-AF65-F5344CB8AC3E}">
        <p14:creationId xmlns:p14="http://schemas.microsoft.com/office/powerpoint/2010/main" val="136763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9" name="Rectangle 18"/>
          <p:cNvSpPr/>
          <p:nvPr userDrawn="1"/>
        </p:nvSpPr>
        <p:spPr>
          <a:xfrm>
            <a:off x="25031702" y="1333500"/>
            <a:ext cx="21602708" cy="1044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6"/>
          <p:cNvSpPr>
            <a:spLocks noGrp="1"/>
          </p:cNvSpPr>
          <p:nvPr>
            <p:ph type="body" sz="quarter" idx="26" hasCustomPrompt="1"/>
          </p:nvPr>
        </p:nvSpPr>
        <p:spPr>
          <a:xfrm>
            <a:off x="25822657" y="1465911"/>
            <a:ext cx="19431224" cy="868620"/>
          </a:xfrm>
          <a:prstGeom prst="rect">
            <a:avLst/>
          </a:prstGeom>
          <a:ln>
            <a:noFill/>
          </a:ln>
        </p:spPr>
        <p:txBody>
          <a:bodyPr anchor="ctr"/>
          <a:lstStyle>
            <a:lvl1pPr marL="0" indent="0">
              <a:buNone/>
              <a:defRPr sz="4400" spc="300" baseline="0">
                <a:solidFill>
                  <a:schemeClr val="bg1"/>
                </a:solidFill>
              </a:defRPr>
            </a:lvl1pPr>
            <a:lvl2pPr marL="502189" indent="0" algn="l">
              <a:buNone/>
              <a:defRPr sz="1400"/>
            </a:lvl2pPr>
            <a:lvl3pPr marL="1004377" indent="0">
              <a:buNone/>
              <a:defRPr sz="1400"/>
            </a:lvl3pPr>
            <a:lvl4pPr marL="1506566" indent="0">
              <a:buNone/>
              <a:defRPr sz="1400"/>
            </a:lvl4pPr>
            <a:lvl5pPr marL="2008754" indent="0">
              <a:buNone/>
              <a:defRPr sz="1400"/>
            </a:lvl5pPr>
          </a:lstStyle>
          <a:p>
            <a:pPr lvl="0"/>
            <a:r>
              <a:rPr lang="en-US" dirty="0" smtClean="0"/>
              <a:t>IRVING K. BARBER SCHOOL OF ARTS AND SCIENCES</a:t>
            </a:r>
            <a:endParaRPr lang="en-US" dirty="0"/>
          </a:p>
        </p:txBody>
      </p:sp>
      <p:sp>
        <p:nvSpPr>
          <p:cNvPr id="21" name="Text Placeholder 6"/>
          <p:cNvSpPr>
            <a:spLocks noGrp="1"/>
          </p:cNvSpPr>
          <p:nvPr>
            <p:ph type="body" sz="quarter" idx="15" hasCustomPrompt="1"/>
          </p:nvPr>
        </p:nvSpPr>
        <p:spPr>
          <a:xfrm>
            <a:off x="2290763" y="3621660"/>
            <a:ext cx="21017589" cy="6511344"/>
          </a:xfrm>
          <a:prstGeom prst="rect">
            <a:avLst/>
          </a:prstGeom>
        </p:spPr>
        <p:txBody>
          <a:bodyPr/>
          <a:lstStyle>
            <a:lvl1pPr marL="0" indent="0">
              <a:buNone/>
              <a:defRPr sz="14393" b="1" i="0" baseline="0">
                <a:solidFill>
                  <a:schemeClr val="bg1"/>
                </a:solidFill>
                <a:latin typeface="Whitney" charset="0"/>
                <a:ea typeface="Whitney" charset="0"/>
                <a:cs typeface="Whitney" charset="0"/>
              </a:defRPr>
            </a:lvl1pPr>
            <a:lvl2pPr marL="1505814" indent="0" algn="l">
              <a:buNone/>
              <a:defRPr sz="9595"/>
            </a:lvl2pPr>
            <a:lvl3pPr marL="3011624" indent="0" algn="l">
              <a:buNone/>
              <a:defRPr sz="9595"/>
            </a:lvl3pPr>
            <a:lvl4pPr marL="4517438" indent="0" algn="l">
              <a:buNone/>
              <a:defRPr sz="9595"/>
            </a:lvl4pPr>
            <a:lvl5pPr marL="6023249" indent="0" algn="l">
              <a:buNone/>
              <a:defRPr sz="9595"/>
            </a:lvl5pPr>
          </a:lstStyle>
          <a:p>
            <a:pPr lvl="0"/>
            <a:r>
              <a:rPr lang="en-US" dirty="0" smtClean="0"/>
              <a:t>Event Title here</a:t>
            </a:r>
          </a:p>
        </p:txBody>
      </p:sp>
      <p:sp>
        <p:nvSpPr>
          <p:cNvPr id="22" name="Text Placeholder 15"/>
          <p:cNvSpPr>
            <a:spLocks noGrp="1"/>
          </p:cNvSpPr>
          <p:nvPr>
            <p:ph type="body" sz="quarter" idx="16" hasCustomPrompt="1"/>
          </p:nvPr>
        </p:nvSpPr>
        <p:spPr>
          <a:xfrm>
            <a:off x="2290762" y="10781486"/>
            <a:ext cx="21017590" cy="2893637"/>
          </a:xfrm>
          <a:prstGeom prst="rect">
            <a:avLst/>
          </a:prstGeom>
        </p:spPr>
        <p:txBody>
          <a:bodyPr numCol="1" anchor="t"/>
          <a:lstStyle>
            <a:lvl1pPr marL="0" indent="0">
              <a:buNone/>
              <a:defRPr sz="9595" b="0" i="0" baseline="0">
                <a:solidFill>
                  <a:schemeClr val="bg1"/>
                </a:solidFill>
                <a:latin typeface="Whitney Medium" charset="0"/>
                <a:ea typeface="Whitney Medium" charset="0"/>
                <a:cs typeface="Whitney Medium" charset="0"/>
              </a:defRPr>
            </a:lvl1pPr>
            <a:lvl2pPr marL="1505814" indent="0">
              <a:buNone/>
              <a:defRPr sz="9595"/>
            </a:lvl2pPr>
            <a:lvl3pPr marL="3011624" indent="0">
              <a:buNone/>
              <a:defRPr sz="9595"/>
            </a:lvl3pPr>
            <a:lvl4pPr marL="4517438" indent="0">
              <a:buNone/>
              <a:defRPr sz="9595"/>
            </a:lvl4pPr>
            <a:lvl5pPr marL="6023249" indent="0">
              <a:buNone/>
              <a:defRPr sz="9595"/>
            </a:lvl5pPr>
          </a:lstStyle>
          <a:p>
            <a:pPr lvl="0"/>
            <a:r>
              <a:rPr lang="en-US" dirty="0" smtClean="0"/>
              <a:t>SUB HEADER FOR EVENT</a:t>
            </a:r>
            <a:endParaRPr lang="en-US" dirty="0"/>
          </a:p>
        </p:txBody>
      </p:sp>
      <p:sp>
        <p:nvSpPr>
          <p:cNvPr id="23" name="Text Placeholder 19"/>
          <p:cNvSpPr>
            <a:spLocks noGrp="1"/>
          </p:cNvSpPr>
          <p:nvPr>
            <p:ph type="body" sz="quarter" idx="18" hasCustomPrompt="1"/>
          </p:nvPr>
        </p:nvSpPr>
        <p:spPr>
          <a:xfrm>
            <a:off x="25794788" y="9876765"/>
            <a:ext cx="19684547" cy="1255376"/>
          </a:xfrm>
          <a:prstGeom prst="rect">
            <a:avLst/>
          </a:prstGeom>
        </p:spPr>
        <p:txBody>
          <a:bodyPr/>
          <a:lstStyle>
            <a:lvl1pPr marL="0" indent="0">
              <a:buNone/>
              <a:defRPr sz="8000" b="1" i="0">
                <a:solidFill>
                  <a:schemeClr val="bg1"/>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24" name="Text Placeholder 21"/>
          <p:cNvSpPr>
            <a:spLocks noGrp="1"/>
          </p:cNvSpPr>
          <p:nvPr>
            <p:ph type="body" sz="quarter" idx="19" hasCustomPrompt="1"/>
          </p:nvPr>
        </p:nvSpPr>
        <p:spPr>
          <a:xfrm>
            <a:off x="25815028" y="11379432"/>
            <a:ext cx="8214309" cy="1052486"/>
          </a:xfrm>
          <a:prstGeom prst="rect">
            <a:avLst/>
          </a:prstGeom>
        </p:spPr>
        <p:txBody>
          <a:bodyPr/>
          <a:lstStyle>
            <a:lvl1pPr marL="0" indent="0">
              <a:buNone/>
              <a:defRPr sz="6000" b="1" i="0" baseline="0">
                <a:solidFill>
                  <a:schemeClr val="bg1"/>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25" name="Text Placeholder 21"/>
          <p:cNvSpPr>
            <a:spLocks noGrp="1"/>
          </p:cNvSpPr>
          <p:nvPr>
            <p:ph type="body" sz="quarter" idx="20" hasCustomPrompt="1"/>
          </p:nvPr>
        </p:nvSpPr>
        <p:spPr>
          <a:xfrm>
            <a:off x="34880016" y="11465751"/>
            <a:ext cx="10599319" cy="966167"/>
          </a:xfrm>
          <a:prstGeom prst="rect">
            <a:avLst/>
          </a:prstGeom>
        </p:spPr>
        <p:txBody>
          <a:bodyPr/>
          <a:lstStyle>
            <a:lvl1pPr marL="0" indent="0">
              <a:buNone/>
              <a:defRPr sz="5400" b="1" i="0" baseline="0">
                <a:solidFill>
                  <a:schemeClr val="bg1"/>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26" name="Text Placeholder 21"/>
          <p:cNvSpPr>
            <a:spLocks noGrp="1"/>
          </p:cNvSpPr>
          <p:nvPr>
            <p:ph type="body" sz="quarter" idx="21" hasCustomPrompt="1"/>
          </p:nvPr>
        </p:nvSpPr>
        <p:spPr>
          <a:xfrm>
            <a:off x="25815028" y="12681743"/>
            <a:ext cx="19664307" cy="1079577"/>
          </a:xfrm>
          <a:prstGeom prst="rect">
            <a:avLst/>
          </a:prstGeom>
        </p:spPr>
        <p:txBody>
          <a:bodyPr/>
          <a:lstStyle>
            <a:lvl1pPr marL="0" indent="0">
              <a:buNone/>
              <a:defRPr sz="4600" b="0" i="0" baseline="0">
                <a:solidFill>
                  <a:schemeClr val="bg1"/>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27" name="Straight Connector 26"/>
          <p:cNvCxnSpPr/>
          <p:nvPr userDrawn="1"/>
        </p:nvCxnSpPr>
        <p:spPr>
          <a:xfrm>
            <a:off x="34510897" y="11440085"/>
            <a:ext cx="0" cy="7882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 Placeholder 4"/>
          <p:cNvSpPr>
            <a:spLocks noGrp="1"/>
          </p:cNvSpPr>
          <p:nvPr>
            <p:ph type="body" sz="quarter" idx="28" hasCustomPrompt="1"/>
          </p:nvPr>
        </p:nvSpPr>
        <p:spPr>
          <a:xfrm>
            <a:off x="2290762" y="15310922"/>
            <a:ext cx="21023035" cy="3490005"/>
          </a:xfrm>
          <a:prstGeom prst="rect">
            <a:avLst/>
          </a:prstGeom>
        </p:spPr>
        <p:txBody>
          <a:bodyPr/>
          <a:lstStyle>
            <a:lvl1pPr marL="0" indent="0" algn="l">
              <a:lnSpc>
                <a:spcPct val="100000"/>
              </a:lnSpc>
              <a:buNone/>
              <a:defRPr sz="4798" b="0" i="0" baseline="0">
                <a:solidFill>
                  <a:schemeClr val="bg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30" name="Text Placeholder 11"/>
          <p:cNvSpPr>
            <a:spLocks noGrp="1"/>
          </p:cNvSpPr>
          <p:nvPr>
            <p:ph type="body" sz="quarter" idx="31" hasCustomPrompt="1"/>
          </p:nvPr>
        </p:nvSpPr>
        <p:spPr>
          <a:xfrm>
            <a:off x="25838151" y="18797428"/>
            <a:ext cx="18361024" cy="3550508"/>
          </a:xfrm>
          <a:prstGeom prst="rect">
            <a:avLst/>
          </a:prstGeom>
        </p:spPr>
        <p:txBody>
          <a:bodyPr/>
          <a:lstStyle>
            <a:lvl1pPr marL="0" indent="0" algn="l">
              <a:lnSpc>
                <a:spcPct val="100000"/>
              </a:lnSpc>
              <a:buNone/>
              <a:defRPr sz="3298" b="0" i="0" baseline="0">
                <a:solidFill>
                  <a:schemeClr val="bg1"/>
                </a:solidFill>
                <a:latin typeface="Whitney Book" charset="0"/>
                <a:ea typeface="Whitney Book" charset="0"/>
                <a:cs typeface="Whitney Book" charset="0"/>
              </a:defRPr>
            </a:lvl1pPr>
            <a:lvl2pPr marL="1505814" indent="0" algn="l">
              <a:buNone/>
              <a:defRPr sz="2699"/>
            </a:lvl2pPr>
            <a:lvl3pPr marL="3011624" indent="0" algn="l">
              <a:buNone/>
              <a:defRPr sz="2699"/>
            </a:lvl3pPr>
            <a:lvl4pPr marL="4517438" indent="0" algn="l">
              <a:buNone/>
              <a:defRPr sz="2699"/>
            </a:lvl4pPr>
            <a:lvl5pPr marL="6023249" indent="0" algn="l">
              <a:buNone/>
              <a:defRPr sz="2699"/>
            </a:lvl5pPr>
          </a:lstStyle>
          <a:p>
            <a:pPr lvl="0"/>
            <a:r>
              <a:rPr lang="en-US" dirty="0" smtClean="0"/>
              <a:t>If needed</a:t>
            </a:r>
            <a:r>
              <a:rPr lang="mr-IN" dirty="0" smtClean="0"/>
              <a:t>…</a:t>
            </a:r>
            <a:r>
              <a:rPr lang="en-US" dirty="0" smtClean="0"/>
              <a:t>.</a:t>
            </a:r>
          </a:p>
          <a:p>
            <a:pPr lvl="0"/>
            <a:r>
              <a:rPr lang="en-US" dirty="0" smtClean="0"/>
              <a:t>Promotional materials and refreshments supported by the Equity and Inclusion Office, International Programs and Services, and the Faculty of Creative and Critical Studies. </a:t>
            </a:r>
            <a:endParaRPr lang="en-US" dirty="0"/>
          </a:p>
        </p:txBody>
      </p:sp>
      <p:sp>
        <p:nvSpPr>
          <p:cNvPr id="31" name="TextBox 30"/>
          <p:cNvSpPr txBox="1"/>
          <p:nvPr userDrawn="1"/>
        </p:nvSpPr>
        <p:spPr>
          <a:xfrm>
            <a:off x="25838149" y="15310922"/>
            <a:ext cx="18361025" cy="2123658"/>
          </a:xfrm>
          <a:prstGeom prst="rect">
            <a:avLst/>
          </a:prstGeom>
          <a:noFill/>
        </p:spPr>
        <p:txBody>
          <a:bodyPr wrap="square" rtlCol="0">
            <a:spAutoFit/>
          </a:bodyPr>
          <a:lstStyle/>
          <a:p>
            <a:pPr lvl="0">
              <a:lnSpc>
                <a:spcPct val="100000"/>
              </a:lnSpc>
            </a:pPr>
            <a:r>
              <a:rPr lang="en-US" sz="4400" b="0" i="0" dirty="0" smtClean="0">
                <a:solidFill>
                  <a:schemeClr val="bg1"/>
                </a:solidFill>
                <a:latin typeface="Whitney Medium" charset="0"/>
                <a:ea typeface="Whitney Medium" charset="0"/>
                <a:cs typeface="Whitney Medium" charset="0"/>
              </a:rPr>
              <a:t>Dr. Smith addresses compositional diversity date, dividing practices, and speak to ”the urgency of intersectionality” and initiative to address racial inequity in the academy. </a:t>
            </a:r>
            <a:endParaRPr lang="en-US" sz="4400" b="0" i="0" dirty="0">
              <a:solidFill>
                <a:schemeClr val="bg1"/>
              </a:solidFill>
              <a:latin typeface="Whitney Medium" charset="0"/>
              <a:ea typeface="Whitney Medium" charset="0"/>
              <a:cs typeface="Whitney Medium" charset="0"/>
            </a:endParaRPr>
          </a:p>
        </p:txBody>
      </p:sp>
      <p:cxnSp>
        <p:nvCxnSpPr>
          <p:cNvPr id="32" name="Straight Connector 31"/>
          <p:cNvCxnSpPr/>
          <p:nvPr userDrawn="1"/>
        </p:nvCxnSpPr>
        <p:spPr>
          <a:xfrm flipH="1">
            <a:off x="24568589" y="15490524"/>
            <a:ext cx="14771" cy="685741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3" name="Text Placeholder 7"/>
          <p:cNvSpPr>
            <a:spLocks noGrp="1"/>
          </p:cNvSpPr>
          <p:nvPr>
            <p:ph type="body" sz="quarter" idx="32" hasCustomPrompt="1"/>
          </p:nvPr>
        </p:nvSpPr>
        <p:spPr>
          <a:xfrm>
            <a:off x="2290763" y="19177302"/>
            <a:ext cx="19167474" cy="1037821"/>
          </a:xfrm>
          <a:prstGeom prst="rect">
            <a:avLst/>
          </a:prstGeom>
        </p:spPr>
        <p:txBody>
          <a:bodyPr/>
          <a:lstStyle>
            <a:lvl1pPr marL="0" indent="0" algn="l">
              <a:lnSpc>
                <a:spcPct val="150000"/>
              </a:lnSpc>
              <a:spcBef>
                <a:spcPts val="0"/>
              </a:spcBef>
              <a:buNone/>
              <a:defRPr sz="4798" b="0" i="0" baseline="0">
                <a:solidFill>
                  <a:schemeClr val="bg1"/>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Refreshments provided.</a:t>
            </a:r>
          </a:p>
          <a:p>
            <a:pPr lvl="0"/>
            <a:endParaRPr lang="en-US" dirty="0"/>
          </a:p>
        </p:txBody>
      </p:sp>
      <p:sp>
        <p:nvSpPr>
          <p:cNvPr id="34" name="Text Placeholder 9"/>
          <p:cNvSpPr>
            <a:spLocks noGrp="1"/>
          </p:cNvSpPr>
          <p:nvPr>
            <p:ph type="body" sz="quarter" idx="30" hasCustomPrompt="1"/>
          </p:nvPr>
        </p:nvSpPr>
        <p:spPr>
          <a:xfrm>
            <a:off x="9525995" y="20436726"/>
            <a:ext cx="11346088" cy="1098357"/>
          </a:xfrm>
          <a:prstGeom prst="rect">
            <a:avLst/>
          </a:prstGeom>
        </p:spPr>
        <p:txBody>
          <a:bodyPr/>
          <a:lstStyle>
            <a:lvl1pPr marL="0" marR="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sz="4800" b="1" i="0" baseline="0">
                <a:solidFill>
                  <a:schemeClr val="bg1"/>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marL="0" marR="0" lvl="0" indent="0" algn="l" defTabSz="1949003" rtl="0" eaLnBrk="1" fontAlgn="auto" latinLnBrk="0" hangingPunct="1">
              <a:lnSpc>
                <a:spcPct val="150000"/>
              </a:lnSpc>
              <a:spcBef>
                <a:spcPts val="0"/>
              </a:spcBef>
              <a:spcAft>
                <a:spcPts val="0"/>
              </a:spcAft>
              <a:buClrTx/>
              <a:buSzTx/>
              <a:buFont typeface="Arial" panose="020B0604020202020204" pitchFamily="34" charset="0"/>
              <a:buNone/>
              <a:tabLst/>
              <a:defRPr/>
            </a:pPr>
            <a:r>
              <a:rPr lang="en-US" dirty="0" smtClean="0"/>
              <a:t>Eventbrite invite address</a:t>
            </a:r>
          </a:p>
        </p:txBody>
      </p:sp>
      <p:sp>
        <p:nvSpPr>
          <p:cNvPr id="35" name="Rectangle 34"/>
          <p:cNvSpPr/>
          <p:nvPr userDrawn="1"/>
        </p:nvSpPr>
        <p:spPr>
          <a:xfrm>
            <a:off x="2290763" y="20646464"/>
            <a:ext cx="6193234" cy="830997"/>
          </a:xfrm>
          <a:prstGeom prst="rect">
            <a:avLst/>
          </a:prstGeom>
        </p:spPr>
        <p:txBody>
          <a:bodyPr wrap="none">
            <a:spAutoFit/>
          </a:bodyPr>
          <a:lstStyle/>
          <a:p>
            <a:r>
              <a:rPr lang="en-US" sz="4800" b="0" i="0" dirty="0" smtClean="0">
                <a:solidFill>
                  <a:schemeClr val="bg1"/>
                </a:solidFill>
                <a:latin typeface="Whitney Book" charset="0"/>
                <a:ea typeface="Whitney Book" charset="0"/>
                <a:cs typeface="Whitney Book" charset="0"/>
              </a:rPr>
              <a:t>Registration</a:t>
            </a:r>
            <a:r>
              <a:rPr lang="en-US" sz="4800" b="0" i="0" baseline="0" dirty="0" smtClean="0">
                <a:solidFill>
                  <a:schemeClr val="bg1"/>
                </a:solidFill>
                <a:latin typeface="Whitney Book" charset="0"/>
                <a:ea typeface="Whitney Book" charset="0"/>
                <a:cs typeface="Whitney Book" charset="0"/>
              </a:rPr>
              <a:t> is required.</a:t>
            </a:r>
            <a:endParaRPr lang="en-US" sz="4800" b="0" i="0" dirty="0">
              <a:solidFill>
                <a:schemeClr val="bg1"/>
              </a:solidFill>
              <a:latin typeface="Whitney Book" charset="0"/>
              <a:ea typeface="Whitney Book" charset="0"/>
              <a:cs typeface="Whitney Book" charset="0"/>
            </a:endParaRPr>
          </a:p>
        </p:txBody>
      </p:sp>
    </p:spTree>
    <p:extLst>
      <p:ext uri="{BB962C8B-B14F-4D97-AF65-F5344CB8AC3E}">
        <p14:creationId xmlns:p14="http://schemas.microsoft.com/office/powerpoint/2010/main" val="146710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33" name="Straight Connector 32"/>
          <p:cNvCxnSpPr/>
          <p:nvPr userDrawn="1"/>
        </p:nvCxnSpPr>
        <p:spPr>
          <a:xfrm flipV="1">
            <a:off x="30428899" y="26246406"/>
            <a:ext cx="0" cy="146229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4" name="Text Placeholder 37"/>
          <p:cNvSpPr>
            <a:spLocks noGrp="1"/>
          </p:cNvSpPr>
          <p:nvPr>
            <p:ph type="body" sz="quarter" idx="21" hasCustomPrompt="1"/>
          </p:nvPr>
        </p:nvSpPr>
        <p:spPr>
          <a:xfrm>
            <a:off x="30939845" y="26083677"/>
            <a:ext cx="10647869" cy="2358450"/>
          </a:xfrm>
          <a:prstGeom prst="rect">
            <a:avLst/>
          </a:prstGeom>
        </p:spPr>
        <p:txBody>
          <a:bodyPr/>
          <a:lstStyle>
            <a:lvl1pPr marL="0" indent="0">
              <a:lnSpc>
                <a:spcPct val="100000"/>
              </a:lnSpc>
              <a:spcBef>
                <a:spcPts val="0"/>
              </a:spcBef>
              <a:buNone/>
              <a:defRPr sz="3598" b="1" i="0" baseline="0">
                <a:solidFill>
                  <a:schemeClr val="tx2"/>
                </a:solidFill>
                <a:latin typeface="Whitney Semibold" charset="0"/>
                <a:ea typeface="Whitney Semibold" charset="0"/>
                <a:cs typeface="Whitney Semibold" charset="0"/>
              </a:defRPr>
            </a:lvl1pPr>
            <a:lvl2pPr marL="1370914" indent="0">
              <a:buNone/>
              <a:defRPr sz="4198" b="0" i="0">
                <a:solidFill>
                  <a:schemeClr val="tx2"/>
                </a:solidFill>
                <a:latin typeface="Arial" charset="0"/>
                <a:ea typeface="Arial" charset="0"/>
                <a:cs typeface="Arial" charset="0"/>
              </a:defRPr>
            </a:lvl2pPr>
            <a:lvl3pPr marL="2741828" indent="0">
              <a:buNone/>
              <a:defRPr sz="4198" b="0" i="0">
                <a:solidFill>
                  <a:schemeClr val="tx2"/>
                </a:solidFill>
                <a:latin typeface="Arial" charset="0"/>
                <a:ea typeface="Arial" charset="0"/>
                <a:cs typeface="Arial" charset="0"/>
              </a:defRPr>
            </a:lvl3pPr>
            <a:lvl4pPr marL="4112743" indent="0">
              <a:buNone/>
              <a:defRPr sz="4198" b="0" i="0">
                <a:solidFill>
                  <a:schemeClr val="tx2"/>
                </a:solidFill>
                <a:latin typeface="Arial" charset="0"/>
                <a:ea typeface="Arial" charset="0"/>
                <a:cs typeface="Arial" charset="0"/>
              </a:defRPr>
            </a:lvl4pPr>
            <a:lvl5pPr marL="5483657" indent="0">
              <a:buNone/>
              <a:defRPr sz="4198" b="0" i="0">
                <a:solidFill>
                  <a:schemeClr val="tx2"/>
                </a:solidFill>
                <a:latin typeface="Arial" charset="0"/>
                <a:ea typeface="Arial" charset="0"/>
                <a:cs typeface="Arial" charset="0"/>
              </a:defRPr>
            </a:lvl5pPr>
          </a:lstStyle>
          <a:p>
            <a:pPr lvl="0"/>
            <a:r>
              <a:rPr lang="en-US" dirty="0" smtClean="0"/>
              <a:t>Irving K. Barber School of Arts and Sciences</a:t>
            </a:r>
          </a:p>
          <a:p>
            <a:pPr lvl="0"/>
            <a:r>
              <a:rPr lang="en-US" dirty="0" smtClean="0"/>
              <a:t>Faculty of Education</a:t>
            </a:r>
          </a:p>
          <a:p>
            <a:pPr lvl="0"/>
            <a:r>
              <a:rPr lang="en-US" dirty="0" smtClean="0"/>
              <a:t>Faculty of Economics</a:t>
            </a:r>
          </a:p>
        </p:txBody>
      </p:sp>
      <p:cxnSp>
        <p:nvCxnSpPr>
          <p:cNvPr id="48" name="Straight Connector 47"/>
          <p:cNvCxnSpPr/>
          <p:nvPr userDrawn="1"/>
        </p:nvCxnSpPr>
        <p:spPr>
          <a:xfrm>
            <a:off x="17885624" y="10168325"/>
            <a:ext cx="32879" cy="1129621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0392437" y="14655799"/>
            <a:ext cx="8288" cy="8649691"/>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0" name="Text Placeholder 17"/>
          <p:cNvSpPr>
            <a:spLocks noGrp="1"/>
          </p:cNvSpPr>
          <p:nvPr>
            <p:ph type="body" sz="quarter" idx="10" hasCustomPrompt="1"/>
          </p:nvPr>
        </p:nvSpPr>
        <p:spPr>
          <a:xfrm>
            <a:off x="2290763" y="3735030"/>
            <a:ext cx="39296951" cy="5333877"/>
          </a:xfrm>
          <a:prstGeom prst="rect">
            <a:avLst/>
          </a:prstGeom>
        </p:spPr>
        <p:txBody>
          <a:bodyPr/>
          <a:lstStyle>
            <a:lvl1pPr marL="0" indent="0">
              <a:buNone/>
              <a:defRPr sz="17391" b="1" i="0" baseline="0">
                <a:solidFill>
                  <a:schemeClr val="accent2"/>
                </a:solidFill>
                <a:latin typeface="Whitney" charset="0"/>
                <a:ea typeface="Whitney" charset="0"/>
                <a:cs typeface="Whitney" charset="0"/>
              </a:defRPr>
            </a:lvl1pPr>
            <a:lvl2pPr marL="1370914" indent="0">
              <a:buNone/>
              <a:defRPr sz="13193" b="1" i="0">
                <a:solidFill>
                  <a:schemeClr val="accent2"/>
                </a:solidFill>
                <a:latin typeface="Arial" charset="0"/>
                <a:ea typeface="Arial" charset="0"/>
                <a:cs typeface="Arial" charset="0"/>
              </a:defRPr>
            </a:lvl2pPr>
            <a:lvl3pPr marL="2741828" indent="0">
              <a:buNone/>
              <a:defRPr sz="13193" b="1" i="0">
                <a:solidFill>
                  <a:schemeClr val="accent2"/>
                </a:solidFill>
                <a:latin typeface="Arial" charset="0"/>
                <a:ea typeface="Arial" charset="0"/>
                <a:cs typeface="Arial" charset="0"/>
              </a:defRPr>
            </a:lvl3pPr>
            <a:lvl4pPr marL="4112743" indent="0">
              <a:buNone/>
              <a:defRPr sz="13193" b="1" i="0">
                <a:solidFill>
                  <a:schemeClr val="accent2"/>
                </a:solidFill>
                <a:latin typeface="Arial" charset="0"/>
                <a:ea typeface="Arial" charset="0"/>
                <a:cs typeface="Arial" charset="0"/>
              </a:defRPr>
            </a:lvl4pPr>
            <a:lvl5pPr marL="5483657" indent="0">
              <a:buNone/>
              <a:defRPr sz="13193" b="1" i="0">
                <a:solidFill>
                  <a:schemeClr val="accent2"/>
                </a:solidFill>
                <a:latin typeface="Arial" charset="0"/>
                <a:ea typeface="Arial" charset="0"/>
                <a:cs typeface="Arial" charset="0"/>
              </a:defRPr>
            </a:lvl5pPr>
          </a:lstStyle>
          <a:p>
            <a:pPr lvl="0"/>
            <a:r>
              <a:rPr lang="en-US" dirty="0" smtClean="0"/>
              <a:t>Event Title here</a:t>
            </a:r>
            <a:endParaRPr lang="en-US" dirty="0"/>
          </a:p>
        </p:txBody>
      </p:sp>
      <p:sp>
        <p:nvSpPr>
          <p:cNvPr id="51" name="Text Placeholder 19"/>
          <p:cNvSpPr>
            <a:spLocks noGrp="1"/>
          </p:cNvSpPr>
          <p:nvPr>
            <p:ph type="body" sz="quarter" idx="11" hasCustomPrompt="1"/>
          </p:nvPr>
        </p:nvSpPr>
        <p:spPr>
          <a:xfrm>
            <a:off x="2252020" y="9402518"/>
            <a:ext cx="39335694" cy="3029047"/>
          </a:xfrm>
          <a:prstGeom prst="rect">
            <a:avLst/>
          </a:prstGeom>
        </p:spPr>
        <p:txBody>
          <a:bodyPr/>
          <a:lstStyle>
            <a:lvl1pPr marL="0" indent="0">
              <a:buNone/>
              <a:defRPr sz="9595" b="0" i="0">
                <a:solidFill>
                  <a:schemeClr val="accent2"/>
                </a:solidFill>
                <a:latin typeface="Whitney Medium" charset="0"/>
                <a:ea typeface="Whitney Medium" charset="0"/>
                <a:cs typeface="Whitney Medium" charset="0"/>
              </a:defRPr>
            </a:lvl1pPr>
            <a:lvl2pPr marL="1370914" indent="0">
              <a:buNone/>
              <a:defRPr sz="9595" b="0" i="0">
                <a:latin typeface="Arial" charset="0"/>
                <a:ea typeface="Arial" charset="0"/>
                <a:cs typeface="Arial" charset="0"/>
              </a:defRPr>
            </a:lvl2pPr>
            <a:lvl3pPr marL="2741828" indent="0">
              <a:buNone/>
              <a:defRPr sz="9595" b="0" i="0">
                <a:latin typeface="Arial" charset="0"/>
                <a:ea typeface="Arial" charset="0"/>
                <a:cs typeface="Arial" charset="0"/>
              </a:defRPr>
            </a:lvl3pPr>
            <a:lvl4pPr marL="4112743" indent="0">
              <a:buNone/>
              <a:defRPr sz="9595" b="0" i="0">
                <a:latin typeface="Arial" charset="0"/>
                <a:ea typeface="Arial" charset="0"/>
                <a:cs typeface="Arial" charset="0"/>
              </a:defRPr>
            </a:lvl4pPr>
            <a:lvl5pPr marL="5483657" indent="0">
              <a:buNone/>
              <a:defRPr sz="9595" b="0" i="0">
                <a:latin typeface="Arial" charset="0"/>
                <a:ea typeface="Arial" charset="0"/>
                <a:cs typeface="Arial" charset="0"/>
              </a:defRPr>
            </a:lvl5pPr>
          </a:lstStyle>
          <a:p>
            <a:pPr lvl="0"/>
            <a:r>
              <a:rPr lang="en-US" dirty="0" smtClean="0"/>
              <a:t>SUB HEADER FOR EVENT</a:t>
            </a:r>
            <a:endParaRPr lang="en-US" dirty="0"/>
          </a:p>
        </p:txBody>
      </p:sp>
      <p:sp>
        <p:nvSpPr>
          <p:cNvPr id="56" name="Text Placeholder 35"/>
          <p:cNvSpPr>
            <a:spLocks noGrp="1"/>
          </p:cNvSpPr>
          <p:nvPr>
            <p:ph type="body" sz="quarter" idx="17" hasCustomPrompt="1"/>
          </p:nvPr>
        </p:nvSpPr>
        <p:spPr>
          <a:xfrm>
            <a:off x="31615729" y="14708143"/>
            <a:ext cx="12727910" cy="4057412"/>
          </a:xfrm>
          <a:prstGeom prst="rect">
            <a:avLst/>
          </a:prstGeom>
        </p:spPr>
        <p:txBody>
          <a:bodyPr/>
          <a:lstStyle>
            <a:lvl1pPr marL="0" indent="0">
              <a:lnSpc>
                <a:spcPct val="100000"/>
              </a:lnSpc>
              <a:buNone/>
              <a:defRPr sz="4198" b="0" i="0" baseline="0">
                <a:solidFill>
                  <a:schemeClr val="tx2"/>
                </a:solidFill>
                <a:latin typeface="Whitney Medium" charset="0"/>
                <a:ea typeface="Whitney Medium" charset="0"/>
                <a:cs typeface="Whitney Medium" charset="0"/>
              </a:defRPr>
            </a:lvl1pPr>
            <a:lvl2pPr marL="1370914" indent="0">
              <a:buNone/>
              <a:defRPr sz="4798" b="0" i="0">
                <a:latin typeface="Arial" charset="0"/>
                <a:ea typeface="Arial" charset="0"/>
                <a:cs typeface="Arial" charset="0"/>
              </a:defRPr>
            </a:lvl2pPr>
            <a:lvl3pPr marL="2741828" indent="0">
              <a:buNone/>
              <a:defRPr sz="4798" b="0" i="0">
                <a:latin typeface="Arial" charset="0"/>
                <a:ea typeface="Arial" charset="0"/>
                <a:cs typeface="Arial" charset="0"/>
              </a:defRPr>
            </a:lvl3pPr>
            <a:lvl4pPr marL="4112743" indent="0">
              <a:buNone/>
              <a:defRPr sz="4798" b="0" i="0">
                <a:latin typeface="Arial" charset="0"/>
                <a:ea typeface="Arial" charset="0"/>
                <a:cs typeface="Arial" charset="0"/>
              </a:defRPr>
            </a:lvl4pPr>
            <a:lvl5pPr marL="5483657" indent="0">
              <a:buNone/>
              <a:defRPr sz="4798" b="0" i="0">
                <a:latin typeface="Arial" charset="0"/>
                <a:ea typeface="Arial" charset="0"/>
                <a:cs typeface="Arial" charset="0"/>
              </a:defRPr>
            </a:lvl5pPr>
          </a:lstStyle>
          <a:p>
            <a:pPr lvl="0"/>
            <a:r>
              <a:rPr lang="en-US" dirty="0" smtClean="0"/>
              <a:t>KEYNOTE SPEAKER:</a:t>
            </a:r>
          </a:p>
          <a:p>
            <a:pPr lvl="0"/>
            <a:r>
              <a:rPr lang="en-US" dirty="0" smtClean="0"/>
              <a:t>Dr. Smith addresses compositional diversity data, dividing practices, and speaks to the ”urgency of intersectionality” and initiatives to address racial inequity in the academy.</a:t>
            </a:r>
            <a:endParaRPr lang="en-US" dirty="0"/>
          </a:p>
        </p:txBody>
      </p:sp>
      <p:sp>
        <p:nvSpPr>
          <p:cNvPr id="57" name="Text Placeholder 4"/>
          <p:cNvSpPr>
            <a:spLocks noGrp="1"/>
          </p:cNvSpPr>
          <p:nvPr>
            <p:ph type="body" sz="quarter" idx="28" hasCustomPrompt="1"/>
          </p:nvPr>
        </p:nvSpPr>
        <p:spPr>
          <a:xfrm>
            <a:off x="21325113" y="14655799"/>
            <a:ext cx="8895091" cy="8677275"/>
          </a:xfrm>
          <a:prstGeom prst="rect">
            <a:avLst/>
          </a:prstGeom>
        </p:spPr>
        <p:txBody>
          <a:bodyPr/>
          <a:lstStyle>
            <a:lvl1pPr marL="0" indent="0" algn="l">
              <a:lnSpc>
                <a:spcPct val="100000"/>
              </a:lnSpc>
              <a:buNone/>
              <a:defRPr sz="4798" b="0" i="0" baseline="0">
                <a:solidFill>
                  <a:schemeClr val="tx1"/>
                </a:solidFill>
                <a:latin typeface="Whitney Medium" charset="0"/>
                <a:ea typeface="Whitney Medium" charset="0"/>
                <a:cs typeface="Whitney Medium"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Over the past three decades, equity, policies, practices, and priorities have largely ignored Indigenous peoples and ‘visible’ or radicalized minorities. Less attention has been paid to cultural cloning and the preferences for sameness. </a:t>
            </a:r>
            <a:endParaRPr lang="en-US" dirty="0"/>
          </a:p>
        </p:txBody>
      </p:sp>
      <p:sp>
        <p:nvSpPr>
          <p:cNvPr id="58" name="Text Placeholder 7"/>
          <p:cNvSpPr>
            <a:spLocks noGrp="1"/>
          </p:cNvSpPr>
          <p:nvPr>
            <p:ph type="body" sz="quarter" idx="29" hasCustomPrompt="1"/>
          </p:nvPr>
        </p:nvSpPr>
        <p:spPr>
          <a:xfrm>
            <a:off x="31615727" y="19071675"/>
            <a:ext cx="12727911" cy="3649344"/>
          </a:xfrm>
          <a:prstGeom prst="rect">
            <a:avLst/>
          </a:prstGeom>
        </p:spPr>
        <p:txBody>
          <a:bodyPr/>
          <a:lstStyle>
            <a:lvl1pPr marL="0" indent="0" algn="l">
              <a:lnSpc>
                <a:spcPct val="150000"/>
              </a:lnSpc>
              <a:spcBef>
                <a:spcPts val="0"/>
              </a:spcBef>
              <a:buNone/>
              <a:defRPr sz="4798" b="0" i="0" baseline="0">
                <a:solidFill>
                  <a:schemeClr val="tx2"/>
                </a:solidFill>
                <a:latin typeface="Whitney Book" charset="0"/>
                <a:ea typeface="Whitney Book" charset="0"/>
                <a:cs typeface="Whitney Book" charset="0"/>
              </a:defRPr>
            </a:lvl1pPr>
            <a:lvl2pPr marL="1505814" indent="0" algn="l">
              <a:buNone/>
              <a:defRPr sz="3598"/>
            </a:lvl2pPr>
            <a:lvl3pPr marL="3011624" indent="0" algn="l">
              <a:buNone/>
              <a:defRPr sz="3598"/>
            </a:lvl3pPr>
            <a:lvl4pPr marL="4517438" indent="0" algn="l">
              <a:buNone/>
              <a:defRPr sz="3598"/>
            </a:lvl4pPr>
            <a:lvl5pPr marL="6023249" indent="0" algn="l">
              <a:buNone/>
              <a:defRPr sz="3598"/>
            </a:lvl5pPr>
          </a:lstStyle>
          <a:p>
            <a:pPr lvl="0"/>
            <a:r>
              <a:rPr lang="en-US" dirty="0" smtClean="0"/>
              <a:t>Free and open to public. </a:t>
            </a:r>
          </a:p>
          <a:p>
            <a:pPr lvl="0"/>
            <a:r>
              <a:rPr lang="en-US" dirty="0" smtClean="0"/>
              <a:t>Refreshments provided.</a:t>
            </a:r>
          </a:p>
          <a:p>
            <a:pPr lvl="0"/>
            <a:r>
              <a:rPr lang="en-US" dirty="0" smtClean="0"/>
              <a:t>Registration is required.</a:t>
            </a:r>
          </a:p>
          <a:p>
            <a:pPr lvl="0"/>
            <a:endParaRPr lang="en-US" dirty="0"/>
          </a:p>
        </p:txBody>
      </p:sp>
      <p:sp>
        <p:nvSpPr>
          <p:cNvPr id="59" name="Text Placeholder 9"/>
          <p:cNvSpPr>
            <a:spLocks noGrp="1"/>
          </p:cNvSpPr>
          <p:nvPr>
            <p:ph type="body" sz="quarter" idx="30" hasCustomPrompt="1"/>
          </p:nvPr>
        </p:nvSpPr>
        <p:spPr>
          <a:xfrm>
            <a:off x="31615727" y="22783895"/>
            <a:ext cx="10357864" cy="1098357"/>
          </a:xfrm>
          <a:prstGeom prst="rect">
            <a:avLst/>
          </a:prstGeom>
        </p:spPr>
        <p:txBody>
          <a:bodyPr/>
          <a:lstStyle>
            <a:lvl1pPr marL="0" indent="0" algn="l">
              <a:buNone/>
              <a:defRPr sz="4800" b="1" i="0" baseline="0">
                <a:solidFill>
                  <a:schemeClr val="tx2"/>
                </a:solidFill>
                <a:latin typeface="Whitney" charset="0"/>
                <a:ea typeface="Whitney" charset="0"/>
                <a:cs typeface="Whitney" charset="0"/>
              </a:defRPr>
            </a:lvl1pPr>
            <a:lvl2pPr marL="1505814" indent="0" algn="l">
              <a:buNone/>
              <a:defRPr sz="4198"/>
            </a:lvl2pPr>
            <a:lvl3pPr marL="3011624" indent="0" algn="l">
              <a:buNone/>
              <a:defRPr sz="4198"/>
            </a:lvl3pPr>
            <a:lvl4pPr marL="4517438" indent="0" algn="l">
              <a:buNone/>
              <a:defRPr sz="4198"/>
            </a:lvl4pPr>
            <a:lvl5pPr marL="6023249" indent="0" algn="l">
              <a:buNone/>
              <a:defRPr sz="4198"/>
            </a:lvl5pPr>
          </a:lstStyle>
          <a:p>
            <a:pPr lvl="0"/>
            <a:r>
              <a:rPr lang="en-US" dirty="0" smtClean="0"/>
              <a:t>Eventbrite invite address</a:t>
            </a:r>
            <a:endParaRPr lang="en-US" dirty="0"/>
          </a:p>
        </p:txBody>
      </p:sp>
      <p:cxnSp>
        <p:nvCxnSpPr>
          <p:cNvPr id="61" name="Straight Connector 60"/>
          <p:cNvCxnSpPr/>
          <p:nvPr userDrawn="1"/>
        </p:nvCxnSpPr>
        <p:spPr>
          <a:xfrm>
            <a:off x="30903645" y="14708142"/>
            <a:ext cx="28642" cy="8600173"/>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5" name="Text Placeholder 19"/>
          <p:cNvSpPr>
            <a:spLocks noGrp="1"/>
          </p:cNvSpPr>
          <p:nvPr>
            <p:ph type="body" sz="quarter" idx="18" hasCustomPrompt="1"/>
          </p:nvPr>
        </p:nvSpPr>
        <p:spPr>
          <a:xfrm>
            <a:off x="2290764" y="14708142"/>
            <a:ext cx="17418234" cy="1255376"/>
          </a:xfrm>
          <a:prstGeom prst="rect">
            <a:avLst/>
          </a:prstGeom>
        </p:spPr>
        <p:txBody>
          <a:bodyPr/>
          <a:lstStyle>
            <a:lvl1pPr marL="0" indent="0">
              <a:buNone/>
              <a:defRPr sz="8000" b="1" i="0">
                <a:solidFill>
                  <a:schemeClr val="tx2"/>
                </a:solidFill>
                <a:latin typeface="Whitney" charset="0"/>
                <a:ea typeface="Whitney" charset="0"/>
                <a:cs typeface="Whitney" charset="0"/>
              </a:defRPr>
            </a:lvl1pPr>
            <a:lvl2pPr marL="1505814" indent="0">
              <a:buNone/>
              <a:defRPr sz="7196" b="1"/>
            </a:lvl2pPr>
            <a:lvl3pPr marL="3011624" indent="0">
              <a:buNone/>
              <a:defRPr sz="7196" b="1"/>
            </a:lvl3pPr>
            <a:lvl4pPr marL="4517438" indent="0">
              <a:buNone/>
              <a:defRPr sz="7196" b="1"/>
            </a:lvl4pPr>
            <a:lvl5pPr marL="6023249" indent="0">
              <a:buNone/>
              <a:defRPr sz="7196" b="1"/>
            </a:lvl5pPr>
          </a:lstStyle>
          <a:p>
            <a:pPr lvl="0"/>
            <a:r>
              <a:rPr lang="en-US" dirty="0" smtClean="0"/>
              <a:t>FRIDAY, DECEMBER 21, 2017</a:t>
            </a:r>
            <a:endParaRPr lang="en-US" dirty="0"/>
          </a:p>
        </p:txBody>
      </p:sp>
      <p:sp>
        <p:nvSpPr>
          <p:cNvPr id="66" name="Text Placeholder 21"/>
          <p:cNvSpPr>
            <a:spLocks noGrp="1"/>
          </p:cNvSpPr>
          <p:nvPr>
            <p:ph type="body" sz="quarter" idx="19" hasCustomPrompt="1"/>
          </p:nvPr>
        </p:nvSpPr>
        <p:spPr>
          <a:xfrm>
            <a:off x="2311003" y="16297128"/>
            <a:ext cx="8214309" cy="1052486"/>
          </a:xfrm>
          <a:prstGeom prst="rect">
            <a:avLst/>
          </a:prstGeom>
        </p:spPr>
        <p:txBody>
          <a:bodyPr/>
          <a:lstStyle>
            <a:lvl1pPr marL="0" indent="0">
              <a:buNone/>
              <a:defRPr sz="6000" b="1" i="0" baseline="0">
                <a:solidFill>
                  <a:schemeClr val="tx2"/>
                </a:solidFill>
                <a:latin typeface="Whitney" charset="0"/>
                <a:ea typeface="Whitney" charset="0"/>
                <a:cs typeface="Whitney"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10 a.m. to 3 p.m.</a:t>
            </a:r>
            <a:endParaRPr lang="en-US" dirty="0"/>
          </a:p>
        </p:txBody>
      </p:sp>
      <p:sp>
        <p:nvSpPr>
          <p:cNvPr id="67" name="Text Placeholder 21"/>
          <p:cNvSpPr>
            <a:spLocks noGrp="1"/>
          </p:cNvSpPr>
          <p:nvPr>
            <p:ph type="body" sz="quarter" idx="20" hasCustomPrompt="1"/>
          </p:nvPr>
        </p:nvSpPr>
        <p:spPr>
          <a:xfrm>
            <a:off x="11375992" y="16297128"/>
            <a:ext cx="8333006" cy="966167"/>
          </a:xfrm>
          <a:prstGeom prst="rect">
            <a:avLst/>
          </a:prstGeom>
        </p:spPr>
        <p:txBody>
          <a:bodyPr/>
          <a:lstStyle>
            <a:lvl1pPr marL="0" indent="0">
              <a:buNone/>
              <a:defRPr sz="5400" b="1" i="0" baseline="0">
                <a:solidFill>
                  <a:schemeClr val="tx2"/>
                </a:solidFill>
                <a:latin typeface="Whitney Semibold" charset="0"/>
                <a:ea typeface="Whitney Semibold" charset="0"/>
                <a:cs typeface="Whitney Semibold"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UBC Ballroom (UNC 200)</a:t>
            </a:r>
            <a:endParaRPr lang="en-US" dirty="0"/>
          </a:p>
        </p:txBody>
      </p:sp>
      <p:sp>
        <p:nvSpPr>
          <p:cNvPr id="68" name="Text Placeholder 21"/>
          <p:cNvSpPr>
            <a:spLocks noGrp="1"/>
          </p:cNvSpPr>
          <p:nvPr>
            <p:ph type="body" sz="quarter" idx="32" hasCustomPrompt="1"/>
          </p:nvPr>
        </p:nvSpPr>
        <p:spPr>
          <a:xfrm>
            <a:off x="2311004" y="17513120"/>
            <a:ext cx="17397994" cy="1079577"/>
          </a:xfrm>
          <a:prstGeom prst="rect">
            <a:avLst/>
          </a:prstGeom>
        </p:spPr>
        <p:txBody>
          <a:bodyPr/>
          <a:lstStyle>
            <a:lvl1pPr marL="0" indent="0">
              <a:buNone/>
              <a:defRPr sz="4600" b="0" i="0" baseline="0">
                <a:solidFill>
                  <a:schemeClr val="tx2"/>
                </a:solidFill>
                <a:latin typeface="Whitney Book" charset="0"/>
                <a:ea typeface="Whitney Book" charset="0"/>
                <a:cs typeface="Whitney Book" charset="0"/>
              </a:defRPr>
            </a:lvl1pPr>
            <a:lvl2pPr marL="1505814" indent="0">
              <a:buNone/>
              <a:defRPr sz="5397" b="1"/>
            </a:lvl2pPr>
            <a:lvl3pPr marL="3011624" indent="0">
              <a:buNone/>
              <a:defRPr sz="5397" b="1"/>
            </a:lvl3pPr>
            <a:lvl4pPr marL="4517438" indent="0">
              <a:buNone/>
              <a:defRPr sz="5397" b="1"/>
            </a:lvl4pPr>
            <a:lvl5pPr marL="6023249" indent="0">
              <a:buNone/>
              <a:defRPr sz="5397" b="1"/>
            </a:lvl5pPr>
          </a:lstStyle>
          <a:p>
            <a:pPr lvl="0"/>
            <a:r>
              <a:rPr lang="en-US" dirty="0" smtClean="0"/>
              <a:t>3333 University Way, Kelowna</a:t>
            </a:r>
            <a:endParaRPr lang="en-US" dirty="0"/>
          </a:p>
        </p:txBody>
      </p:sp>
      <p:cxnSp>
        <p:nvCxnSpPr>
          <p:cNvPr id="71" name="Straight Connector 70"/>
          <p:cNvCxnSpPr/>
          <p:nvPr userDrawn="1"/>
        </p:nvCxnSpPr>
        <p:spPr>
          <a:xfrm flipH="1">
            <a:off x="11034185" y="16210809"/>
            <a:ext cx="6141" cy="102334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019362"/>
      </p:ext>
    </p:extLst>
  </p:cSld>
  <p:clrMapOvr>
    <a:masterClrMapping/>
  </p:clrMapOvr>
  <p:extLst mod="1">
    <p:ext uri="{DCECCB84-F9BA-43D5-87BE-67443E8EF086}">
      <p15:sldGuideLst xmlns:p15="http://schemas.microsoft.com/office/powerpoint/2012/main">
        <p15:guide id="1" orient="horz" pos="9232" userDrawn="1">
          <p15:clr>
            <a:srgbClr val="FBAE40"/>
          </p15:clr>
        </p15:guide>
        <p15:guide id="2" orient="horz" pos="14698" userDrawn="1">
          <p15:clr>
            <a:srgbClr val="FBAE40"/>
          </p15:clr>
        </p15:guide>
        <p15:guide id="3" orient="horz" pos="103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6096" y="26569416"/>
            <a:ext cx="46628304" cy="3605784"/>
          </a:xfrm>
          <a:prstGeom prst="rect">
            <a:avLst/>
          </a:prstGeom>
        </p:spPr>
      </p:pic>
    </p:spTree>
    <p:extLst>
      <p:ext uri="{BB962C8B-B14F-4D97-AF65-F5344CB8AC3E}">
        <p14:creationId xmlns:p14="http://schemas.microsoft.com/office/powerpoint/2010/main" val="964005130"/>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 id="2147483674" r:id="rId5"/>
    <p:sldLayoutId id="2147483675" r:id="rId6"/>
    <p:sldLayoutId id="2147483676" r:id="rId7"/>
    <p:sldLayoutId id="2147483677" r:id="rId8"/>
  </p:sldLayoutIdLst>
  <p:timing>
    <p:tnLst>
      <p:par>
        <p:cTn id="1" dur="indefinite" restart="never" nodeType="tmRoot"/>
      </p:par>
    </p:tnLst>
  </p:timing>
  <p:txStyles>
    <p:titleStyle>
      <a:lvl1pPr algn="l" defTabSz="1949003" rtl="0" eaLnBrk="1" latinLnBrk="0" hangingPunct="1">
        <a:lnSpc>
          <a:spcPct val="90000"/>
        </a:lnSpc>
        <a:spcBef>
          <a:spcPct val="0"/>
        </a:spcBef>
        <a:buNone/>
        <a:defRPr sz="9378" kern="1200">
          <a:solidFill>
            <a:schemeClr val="tx1"/>
          </a:solidFill>
          <a:latin typeface="+mj-lt"/>
          <a:ea typeface="+mj-ea"/>
          <a:cs typeface="+mj-cs"/>
        </a:defRPr>
      </a:lvl1pPr>
    </p:titleStyle>
    <p:bodyStyle>
      <a:lvl1pPr marL="487250" indent="-487250" algn="l" defTabSz="1949003" rtl="0" eaLnBrk="1" latinLnBrk="0" hangingPunct="1">
        <a:lnSpc>
          <a:spcPct val="90000"/>
        </a:lnSpc>
        <a:spcBef>
          <a:spcPts val="2130"/>
        </a:spcBef>
        <a:buFont typeface="Arial" panose="020B0604020202020204" pitchFamily="34" charset="0"/>
        <a:buChar char="•"/>
        <a:defRPr sz="5969" kern="1200">
          <a:solidFill>
            <a:schemeClr val="tx1"/>
          </a:solidFill>
          <a:latin typeface="+mn-lt"/>
          <a:ea typeface="+mn-ea"/>
          <a:cs typeface="+mn-cs"/>
        </a:defRPr>
      </a:lvl1pPr>
      <a:lvl2pPr marL="1461753" indent="-487250" algn="l" defTabSz="1949003" rtl="0" eaLnBrk="1" latinLnBrk="0" hangingPunct="1">
        <a:lnSpc>
          <a:spcPct val="90000"/>
        </a:lnSpc>
        <a:spcBef>
          <a:spcPts val="1065"/>
        </a:spcBef>
        <a:buFont typeface="Arial" panose="020B0604020202020204" pitchFamily="34" charset="0"/>
        <a:buChar char="•"/>
        <a:defRPr sz="5115" kern="1200">
          <a:solidFill>
            <a:schemeClr val="tx1"/>
          </a:solidFill>
          <a:latin typeface="+mn-lt"/>
          <a:ea typeface="+mn-ea"/>
          <a:cs typeface="+mn-cs"/>
        </a:defRPr>
      </a:lvl2pPr>
      <a:lvl3pPr marL="2436254" indent="-487250" algn="l" defTabSz="1949003" rtl="0" eaLnBrk="1" latinLnBrk="0" hangingPunct="1">
        <a:lnSpc>
          <a:spcPct val="90000"/>
        </a:lnSpc>
        <a:spcBef>
          <a:spcPts val="1065"/>
        </a:spcBef>
        <a:buFont typeface="Arial" panose="020B0604020202020204" pitchFamily="34" charset="0"/>
        <a:buChar char="•"/>
        <a:defRPr sz="4264" kern="1200">
          <a:solidFill>
            <a:schemeClr val="tx1"/>
          </a:solidFill>
          <a:latin typeface="+mn-lt"/>
          <a:ea typeface="+mn-ea"/>
          <a:cs typeface="+mn-cs"/>
        </a:defRPr>
      </a:lvl3pPr>
      <a:lvl4pPr marL="3410757" indent="-487250" algn="l" defTabSz="1949003" rtl="0" eaLnBrk="1" latinLnBrk="0" hangingPunct="1">
        <a:lnSpc>
          <a:spcPct val="90000"/>
        </a:lnSpc>
        <a:spcBef>
          <a:spcPts val="1065"/>
        </a:spcBef>
        <a:buFont typeface="Arial" panose="020B0604020202020204" pitchFamily="34" charset="0"/>
        <a:buChar char="•"/>
        <a:defRPr sz="3837" kern="1200">
          <a:solidFill>
            <a:schemeClr val="tx1"/>
          </a:solidFill>
          <a:latin typeface="+mn-lt"/>
          <a:ea typeface="+mn-ea"/>
          <a:cs typeface="+mn-cs"/>
        </a:defRPr>
      </a:lvl4pPr>
      <a:lvl5pPr marL="4385258" indent="-487250" algn="l" defTabSz="1949003" rtl="0" eaLnBrk="1" latinLnBrk="0" hangingPunct="1">
        <a:lnSpc>
          <a:spcPct val="90000"/>
        </a:lnSpc>
        <a:spcBef>
          <a:spcPts val="1065"/>
        </a:spcBef>
        <a:buFont typeface="Arial" panose="020B0604020202020204" pitchFamily="34" charset="0"/>
        <a:buChar char="•"/>
        <a:defRPr sz="3837" kern="1200">
          <a:solidFill>
            <a:schemeClr val="tx1"/>
          </a:solidFill>
          <a:latin typeface="+mn-lt"/>
          <a:ea typeface="+mn-ea"/>
          <a:cs typeface="+mn-cs"/>
        </a:defRPr>
      </a:lvl5pPr>
      <a:lvl6pPr marL="5359760" indent="-487250" algn="l" defTabSz="1949003" rtl="0" eaLnBrk="1" latinLnBrk="0" hangingPunct="1">
        <a:lnSpc>
          <a:spcPct val="90000"/>
        </a:lnSpc>
        <a:spcBef>
          <a:spcPts val="1065"/>
        </a:spcBef>
        <a:buFont typeface="Arial" panose="020B0604020202020204" pitchFamily="34" charset="0"/>
        <a:buChar char="•"/>
        <a:defRPr sz="3837" kern="1200">
          <a:solidFill>
            <a:schemeClr val="tx1"/>
          </a:solidFill>
          <a:latin typeface="+mn-lt"/>
          <a:ea typeface="+mn-ea"/>
          <a:cs typeface="+mn-cs"/>
        </a:defRPr>
      </a:lvl6pPr>
      <a:lvl7pPr marL="6334261" indent="-487250" algn="l" defTabSz="1949003" rtl="0" eaLnBrk="1" latinLnBrk="0" hangingPunct="1">
        <a:lnSpc>
          <a:spcPct val="90000"/>
        </a:lnSpc>
        <a:spcBef>
          <a:spcPts val="1065"/>
        </a:spcBef>
        <a:buFont typeface="Arial" panose="020B0604020202020204" pitchFamily="34" charset="0"/>
        <a:buChar char="•"/>
        <a:defRPr sz="3837" kern="1200">
          <a:solidFill>
            <a:schemeClr val="tx1"/>
          </a:solidFill>
          <a:latin typeface="+mn-lt"/>
          <a:ea typeface="+mn-ea"/>
          <a:cs typeface="+mn-cs"/>
        </a:defRPr>
      </a:lvl7pPr>
      <a:lvl8pPr marL="7308763" indent="-487250" algn="l" defTabSz="1949003" rtl="0" eaLnBrk="1" latinLnBrk="0" hangingPunct="1">
        <a:lnSpc>
          <a:spcPct val="90000"/>
        </a:lnSpc>
        <a:spcBef>
          <a:spcPts val="1065"/>
        </a:spcBef>
        <a:buFont typeface="Arial" panose="020B0604020202020204" pitchFamily="34" charset="0"/>
        <a:buChar char="•"/>
        <a:defRPr sz="3837" kern="1200">
          <a:solidFill>
            <a:schemeClr val="tx1"/>
          </a:solidFill>
          <a:latin typeface="+mn-lt"/>
          <a:ea typeface="+mn-ea"/>
          <a:cs typeface="+mn-cs"/>
        </a:defRPr>
      </a:lvl8pPr>
      <a:lvl9pPr marL="8283264" indent="-487250" algn="l" defTabSz="1949003" rtl="0" eaLnBrk="1" latinLnBrk="0" hangingPunct="1">
        <a:lnSpc>
          <a:spcPct val="90000"/>
        </a:lnSpc>
        <a:spcBef>
          <a:spcPts val="1065"/>
        </a:spcBef>
        <a:buFont typeface="Arial" panose="020B0604020202020204" pitchFamily="34" charset="0"/>
        <a:buChar char="•"/>
        <a:defRPr sz="3837" kern="1200">
          <a:solidFill>
            <a:schemeClr val="tx1"/>
          </a:solidFill>
          <a:latin typeface="+mn-lt"/>
          <a:ea typeface="+mn-ea"/>
          <a:cs typeface="+mn-cs"/>
        </a:defRPr>
      </a:lvl9pPr>
    </p:bodyStyle>
    <p:otherStyle>
      <a:defPPr>
        <a:defRPr lang="en-US"/>
      </a:defPPr>
      <a:lvl1pPr marL="0" algn="l" defTabSz="1949003" rtl="0" eaLnBrk="1" latinLnBrk="0" hangingPunct="1">
        <a:defRPr sz="3837" kern="1200">
          <a:solidFill>
            <a:schemeClr val="tx1"/>
          </a:solidFill>
          <a:latin typeface="+mn-lt"/>
          <a:ea typeface="+mn-ea"/>
          <a:cs typeface="+mn-cs"/>
        </a:defRPr>
      </a:lvl1pPr>
      <a:lvl2pPr marL="974501" algn="l" defTabSz="1949003" rtl="0" eaLnBrk="1" latinLnBrk="0" hangingPunct="1">
        <a:defRPr sz="3837" kern="1200">
          <a:solidFill>
            <a:schemeClr val="tx1"/>
          </a:solidFill>
          <a:latin typeface="+mn-lt"/>
          <a:ea typeface="+mn-ea"/>
          <a:cs typeface="+mn-cs"/>
        </a:defRPr>
      </a:lvl2pPr>
      <a:lvl3pPr marL="1949003" algn="l" defTabSz="1949003" rtl="0" eaLnBrk="1" latinLnBrk="0" hangingPunct="1">
        <a:defRPr sz="3837" kern="1200">
          <a:solidFill>
            <a:schemeClr val="tx1"/>
          </a:solidFill>
          <a:latin typeface="+mn-lt"/>
          <a:ea typeface="+mn-ea"/>
          <a:cs typeface="+mn-cs"/>
        </a:defRPr>
      </a:lvl3pPr>
      <a:lvl4pPr marL="2923504" algn="l" defTabSz="1949003" rtl="0" eaLnBrk="1" latinLnBrk="0" hangingPunct="1">
        <a:defRPr sz="3837" kern="1200">
          <a:solidFill>
            <a:schemeClr val="tx1"/>
          </a:solidFill>
          <a:latin typeface="+mn-lt"/>
          <a:ea typeface="+mn-ea"/>
          <a:cs typeface="+mn-cs"/>
        </a:defRPr>
      </a:lvl4pPr>
      <a:lvl5pPr marL="3898007" algn="l" defTabSz="1949003" rtl="0" eaLnBrk="1" latinLnBrk="0" hangingPunct="1">
        <a:defRPr sz="3837" kern="1200">
          <a:solidFill>
            <a:schemeClr val="tx1"/>
          </a:solidFill>
          <a:latin typeface="+mn-lt"/>
          <a:ea typeface="+mn-ea"/>
          <a:cs typeface="+mn-cs"/>
        </a:defRPr>
      </a:lvl5pPr>
      <a:lvl6pPr marL="4872508" algn="l" defTabSz="1949003" rtl="0" eaLnBrk="1" latinLnBrk="0" hangingPunct="1">
        <a:defRPr sz="3837" kern="1200">
          <a:solidFill>
            <a:schemeClr val="tx1"/>
          </a:solidFill>
          <a:latin typeface="+mn-lt"/>
          <a:ea typeface="+mn-ea"/>
          <a:cs typeface="+mn-cs"/>
        </a:defRPr>
      </a:lvl6pPr>
      <a:lvl7pPr marL="5847011" algn="l" defTabSz="1949003" rtl="0" eaLnBrk="1" latinLnBrk="0" hangingPunct="1">
        <a:defRPr sz="3837" kern="1200">
          <a:solidFill>
            <a:schemeClr val="tx1"/>
          </a:solidFill>
          <a:latin typeface="+mn-lt"/>
          <a:ea typeface="+mn-ea"/>
          <a:cs typeface="+mn-cs"/>
        </a:defRPr>
      </a:lvl7pPr>
      <a:lvl8pPr marL="6821511" algn="l" defTabSz="1949003" rtl="0" eaLnBrk="1" latinLnBrk="0" hangingPunct="1">
        <a:defRPr sz="3837" kern="1200">
          <a:solidFill>
            <a:schemeClr val="tx1"/>
          </a:solidFill>
          <a:latin typeface="+mn-lt"/>
          <a:ea typeface="+mn-ea"/>
          <a:cs typeface="+mn-cs"/>
        </a:defRPr>
      </a:lvl8pPr>
      <a:lvl9pPr marL="7796014" algn="l" defTabSz="1949003" rtl="0" eaLnBrk="1" latinLnBrk="0" hangingPunct="1">
        <a:defRPr sz="38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17" userDrawn="1">
          <p15:clr>
            <a:srgbClr val="F26B43"/>
          </p15:clr>
        </p15:guide>
        <p15:guide id="2" orient="horz" pos="840" userDrawn="1">
          <p15:clr>
            <a:srgbClr val="F26B43"/>
          </p15:clr>
        </p15:guide>
        <p15:guide id="3" pos="28613" userDrawn="1">
          <p15:clr>
            <a:srgbClr val="F26B43"/>
          </p15:clr>
        </p15:guide>
        <p15:guide id="4" orient="horz" pos="18145" userDrawn="1">
          <p15:clr>
            <a:srgbClr val="F26B43"/>
          </p15:clr>
        </p15:guide>
        <p15:guide id="5" pos="1443" userDrawn="1">
          <p15:clr>
            <a:srgbClr val="F26B43"/>
          </p15:clr>
        </p15:guide>
        <p15:guide id="6" pos="27842" userDrawn="1">
          <p15:clr>
            <a:srgbClr val="F26B43"/>
          </p15:clr>
        </p15:guide>
        <p15:guide id="7" orient="horz" pos="1498" userDrawn="1">
          <p15:clr>
            <a:srgbClr val="F26B43"/>
          </p15:clr>
        </p15:guide>
        <p15:guide id="8" orient="horz" pos="1735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5932384"/>
            <a:ext cx="46634400" cy="4242816"/>
          </a:xfrm>
          <a:prstGeom prst="rect">
            <a:avLst/>
          </a:prstGeom>
        </p:spPr>
      </p:pic>
    </p:spTree>
    <p:extLst>
      <p:ext uri="{BB962C8B-B14F-4D97-AF65-F5344CB8AC3E}">
        <p14:creationId xmlns:p14="http://schemas.microsoft.com/office/powerpoint/2010/main" val="429119530"/>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txStyles>
    <p:titleStyle>
      <a:lvl1pPr algn="l" defTabSz="1774402" rtl="0" eaLnBrk="1" latinLnBrk="0" hangingPunct="1">
        <a:lnSpc>
          <a:spcPct val="90000"/>
        </a:lnSpc>
        <a:spcBef>
          <a:spcPct val="0"/>
        </a:spcBef>
        <a:buNone/>
        <a:defRPr sz="8538" kern="1200">
          <a:solidFill>
            <a:schemeClr val="tx1"/>
          </a:solidFill>
          <a:latin typeface="+mj-lt"/>
          <a:ea typeface="+mj-ea"/>
          <a:cs typeface="+mj-cs"/>
        </a:defRPr>
      </a:lvl1pPr>
    </p:titleStyle>
    <p:bodyStyle>
      <a:lvl1pPr marL="443601" indent="-443601" algn="l" defTabSz="1774402" rtl="0" eaLnBrk="1" latinLnBrk="0" hangingPunct="1">
        <a:lnSpc>
          <a:spcPct val="90000"/>
        </a:lnSpc>
        <a:spcBef>
          <a:spcPts val="1941"/>
        </a:spcBef>
        <a:buFont typeface="Arial"/>
        <a:buChar char="•"/>
        <a:defRPr sz="5434" kern="1200">
          <a:solidFill>
            <a:schemeClr val="tx1"/>
          </a:solidFill>
          <a:latin typeface="+mn-lt"/>
          <a:ea typeface="+mn-ea"/>
          <a:cs typeface="+mn-cs"/>
        </a:defRPr>
      </a:lvl1pPr>
      <a:lvl2pPr marL="1330801" indent="-443601" algn="l" defTabSz="1774402" rtl="0" eaLnBrk="1" latinLnBrk="0" hangingPunct="1">
        <a:lnSpc>
          <a:spcPct val="90000"/>
        </a:lnSpc>
        <a:spcBef>
          <a:spcPts val="970"/>
        </a:spcBef>
        <a:buFont typeface="Arial"/>
        <a:buChar char="•"/>
        <a:defRPr sz="4657" kern="1200">
          <a:solidFill>
            <a:schemeClr val="tx1"/>
          </a:solidFill>
          <a:latin typeface="+mn-lt"/>
          <a:ea typeface="+mn-ea"/>
          <a:cs typeface="+mn-cs"/>
        </a:defRPr>
      </a:lvl2pPr>
      <a:lvl3pPr marL="2218003" indent="-443601" algn="l" defTabSz="1774402" rtl="0" eaLnBrk="1" latinLnBrk="0" hangingPunct="1">
        <a:lnSpc>
          <a:spcPct val="90000"/>
        </a:lnSpc>
        <a:spcBef>
          <a:spcPts val="970"/>
        </a:spcBef>
        <a:buFont typeface="Arial"/>
        <a:buChar char="•"/>
        <a:defRPr sz="3881" kern="1200">
          <a:solidFill>
            <a:schemeClr val="tx1"/>
          </a:solidFill>
          <a:latin typeface="+mn-lt"/>
          <a:ea typeface="+mn-ea"/>
          <a:cs typeface="+mn-cs"/>
        </a:defRPr>
      </a:lvl3pPr>
      <a:lvl4pPr marL="3105204" indent="-443601" algn="l" defTabSz="1774402" rtl="0" eaLnBrk="1" latinLnBrk="0" hangingPunct="1">
        <a:lnSpc>
          <a:spcPct val="90000"/>
        </a:lnSpc>
        <a:spcBef>
          <a:spcPts val="970"/>
        </a:spcBef>
        <a:buFont typeface="Arial"/>
        <a:buChar char="•"/>
        <a:defRPr sz="3492" kern="1200">
          <a:solidFill>
            <a:schemeClr val="tx1"/>
          </a:solidFill>
          <a:latin typeface="+mn-lt"/>
          <a:ea typeface="+mn-ea"/>
          <a:cs typeface="+mn-cs"/>
        </a:defRPr>
      </a:lvl4pPr>
      <a:lvl5pPr marL="3992405" indent="-443601" algn="l" defTabSz="1774402" rtl="0" eaLnBrk="1" latinLnBrk="0" hangingPunct="1">
        <a:lnSpc>
          <a:spcPct val="90000"/>
        </a:lnSpc>
        <a:spcBef>
          <a:spcPts val="970"/>
        </a:spcBef>
        <a:buFont typeface="Arial"/>
        <a:buChar char="•"/>
        <a:defRPr sz="3492" kern="1200">
          <a:solidFill>
            <a:schemeClr val="tx1"/>
          </a:solidFill>
          <a:latin typeface="+mn-lt"/>
          <a:ea typeface="+mn-ea"/>
          <a:cs typeface="+mn-cs"/>
        </a:defRPr>
      </a:lvl5pPr>
      <a:lvl6pPr marL="4879606" indent="-443601" algn="l" defTabSz="1774402" rtl="0" eaLnBrk="1" latinLnBrk="0" hangingPunct="1">
        <a:lnSpc>
          <a:spcPct val="90000"/>
        </a:lnSpc>
        <a:spcBef>
          <a:spcPts val="970"/>
        </a:spcBef>
        <a:buFont typeface="Arial"/>
        <a:buChar char="•"/>
        <a:defRPr sz="3492" kern="1200">
          <a:solidFill>
            <a:schemeClr val="tx1"/>
          </a:solidFill>
          <a:latin typeface="+mn-lt"/>
          <a:ea typeface="+mn-ea"/>
          <a:cs typeface="+mn-cs"/>
        </a:defRPr>
      </a:lvl6pPr>
      <a:lvl7pPr marL="5766807" indent="-443601" algn="l" defTabSz="1774402" rtl="0" eaLnBrk="1" latinLnBrk="0" hangingPunct="1">
        <a:lnSpc>
          <a:spcPct val="90000"/>
        </a:lnSpc>
        <a:spcBef>
          <a:spcPts val="970"/>
        </a:spcBef>
        <a:buFont typeface="Arial"/>
        <a:buChar char="•"/>
        <a:defRPr sz="3492" kern="1200">
          <a:solidFill>
            <a:schemeClr val="tx1"/>
          </a:solidFill>
          <a:latin typeface="+mn-lt"/>
          <a:ea typeface="+mn-ea"/>
          <a:cs typeface="+mn-cs"/>
        </a:defRPr>
      </a:lvl7pPr>
      <a:lvl8pPr marL="6654009" indent="-443601" algn="l" defTabSz="1774402" rtl="0" eaLnBrk="1" latinLnBrk="0" hangingPunct="1">
        <a:lnSpc>
          <a:spcPct val="90000"/>
        </a:lnSpc>
        <a:spcBef>
          <a:spcPts val="970"/>
        </a:spcBef>
        <a:buFont typeface="Arial"/>
        <a:buChar char="•"/>
        <a:defRPr sz="3492" kern="1200">
          <a:solidFill>
            <a:schemeClr val="tx1"/>
          </a:solidFill>
          <a:latin typeface="+mn-lt"/>
          <a:ea typeface="+mn-ea"/>
          <a:cs typeface="+mn-cs"/>
        </a:defRPr>
      </a:lvl8pPr>
      <a:lvl9pPr marL="7541210" indent="-443601" algn="l" defTabSz="1774402" rtl="0" eaLnBrk="1" latinLnBrk="0" hangingPunct="1">
        <a:lnSpc>
          <a:spcPct val="90000"/>
        </a:lnSpc>
        <a:spcBef>
          <a:spcPts val="970"/>
        </a:spcBef>
        <a:buFont typeface="Arial"/>
        <a:buChar char="•"/>
        <a:defRPr sz="3492" kern="1200">
          <a:solidFill>
            <a:schemeClr val="tx1"/>
          </a:solidFill>
          <a:latin typeface="+mn-lt"/>
          <a:ea typeface="+mn-ea"/>
          <a:cs typeface="+mn-cs"/>
        </a:defRPr>
      </a:lvl9pPr>
    </p:bodyStyle>
    <p:otherStyle>
      <a:defPPr>
        <a:defRPr lang="en-US"/>
      </a:defPPr>
      <a:lvl1pPr marL="0" algn="l" defTabSz="1774402" rtl="0" eaLnBrk="1" latinLnBrk="0" hangingPunct="1">
        <a:defRPr sz="3492" kern="1200">
          <a:solidFill>
            <a:schemeClr val="tx1"/>
          </a:solidFill>
          <a:latin typeface="+mn-lt"/>
          <a:ea typeface="+mn-ea"/>
          <a:cs typeface="+mn-cs"/>
        </a:defRPr>
      </a:lvl1pPr>
      <a:lvl2pPr marL="887201" algn="l" defTabSz="1774402" rtl="0" eaLnBrk="1" latinLnBrk="0" hangingPunct="1">
        <a:defRPr sz="3492" kern="1200">
          <a:solidFill>
            <a:schemeClr val="tx1"/>
          </a:solidFill>
          <a:latin typeface="+mn-lt"/>
          <a:ea typeface="+mn-ea"/>
          <a:cs typeface="+mn-cs"/>
        </a:defRPr>
      </a:lvl2pPr>
      <a:lvl3pPr marL="1774402" algn="l" defTabSz="1774402" rtl="0" eaLnBrk="1" latinLnBrk="0" hangingPunct="1">
        <a:defRPr sz="3492" kern="1200">
          <a:solidFill>
            <a:schemeClr val="tx1"/>
          </a:solidFill>
          <a:latin typeface="+mn-lt"/>
          <a:ea typeface="+mn-ea"/>
          <a:cs typeface="+mn-cs"/>
        </a:defRPr>
      </a:lvl3pPr>
      <a:lvl4pPr marL="2661603" algn="l" defTabSz="1774402" rtl="0" eaLnBrk="1" latinLnBrk="0" hangingPunct="1">
        <a:defRPr sz="3492" kern="1200">
          <a:solidFill>
            <a:schemeClr val="tx1"/>
          </a:solidFill>
          <a:latin typeface="+mn-lt"/>
          <a:ea typeface="+mn-ea"/>
          <a:cs typeface="+mn-cs"/>
        </a:defRPr>
      </a:lvl4pPr>
      <a:lvl5pPr marL="3548804" algn="l" defTabSz="1774402" rtl="0" eaLnBrk="1" latinLnBrk="0" hangingPunct="1">
        <a:defRPr sz="3492" kern="1200">
          <a:solidFill>
            <a:schemeClr val="tx1"/>
          </a:solidFill>
          <a:latin typeface="+mn-lt"/>
          <a:ea typeface="+mn-ea"/>
          <a:cs typeface="+mn-cs"/>
        </a:defRPr>
      </a:lvl5pPr>
      <a:lvl6pPr marL="4436006" algn="l" defTabSz="1774402" rtl="0" eaLnBrk="1" latinLnBrk="0" hangingPunct="1">
        <a:defRPr sz="3492" kern="1200">
          <a:solidFill>
            <a:schemeClr val="tx1"/>
          </a:solidFill>
          <a:latin typeface="+mn-lt"/>
          <a:ea typeface="+mn-ea"/>
          <a:cs typeface="+mn-cs"/>
        </a:defRPr>
      </a:lvl6pPr>
      <a:lvl7pPr marL="5323206" algn="l" defTabSz="1774402" rtl="0" eaLnBrk="1" latinLnBrk="0" hangingPunct="1">
        <a:defRPr sz="3492" kern="1200">
          <a:solidFill>
            <a:schemeClr val="tx1"/>
          </a:solidFill>
          <a:latin typeface="+mn-lt"/>
          <a:ea typeface="+mn-ea"/>
          <a:cs typeface="+mn-cs"/>
        </a:defRPr>
      </a:lvl7pPr>
      <a:lvl8pPr marL="6210408" algn="l" defTabSz="1774402" rtl="0" eaLnBrk="1" latinLnBrk="0" hangingPunct="1">
        <a:defRPr sz="3492" kern="1200">
          <a:solidFill>
            <a:schemeClr val="tx1"/>
          </a:solidFill>
          <a:latin typeface="+mn-lt"/>
          <a:ea typeface="+mn-ea"/>
          <a:cs typeface="+mn-cs"/>
        </a:defRPr>
      </a:lvl8pPr>
      <a:lvl9pPr marL="7097610" algn="l" defTabSz="1774402" rtl="0" eaLnBrk="1" latinLnBrk="0" hangingPunct="1">
        <a:defRPr sz="3492"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17" userDrawn="1">
          <p15:clr>
            <a:srgbClr val="F26B43"/>
          </p15:clr>
        </p15:guide>
        <p15:guide id="2" orient="horz" pos="18326" userDrawn="1">
          <p15:clr>
            <a:srgbClr val="F26B43"/>
          </p15:clr>
        </p15:guide>
        <p15:guide id="3" pos="27933" userDrawn="1">
          <p15:clr>
            <a:srgbClr val="F26B43"/>
          </p15:clr>
        </p15:guide>
        <p15:guide id="4" orient="horz" pos="614" userDrawn="1">
          <p15:clr>
            <a:srgbClr val="F26B43"/>
          </p15:clr>
        </p15:guide>
        <p15:guide id="5" pos="1443" userDrawn="1">
          <p15:clr>
            <a:srgbClr val="F26B43"/>
          </p15:clr>
        </p15:guide>
        <p15:guide id="6" pos="28681" userDrawn="1">
          <p15:clr>
            <a:srgbClr val="F26B43"/>
          </p15:clr>
        </p15:guide>
        <p15:guide id="7" orient="horz" pos="1249" userDrawn="1">
          <p15:clr>
            <a:srgbClr val="F26B43"/>
          </p15:clr>
        </p15:guide>
        <p15:guide id="8" orient="horz" pos="1751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7"/>
          </p:nvPr>
        </p:nvSpPr>
        <p:spPr/>
      </p:sp>
      <p:sp>
        <p:nvSpPr>
          <p:cNvPr id="3" name="Text Placeholder 2"/>
          <p:cNvSpPr>
            <a:spLocks noGrp="1"/>
          </p:cNvSpPr>
          <p:nvPr>
            <p:ph type="body" sz="quarter" idx="15"/>
          </p:nvPr>
        </p:nvSpPr>
        <p:spPr/>
        <p:txBody>
          <a:bodyPr/>
          <a:lstStyle/>
          <a:p>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8"/>
          </p:nvPr>
        </p:nvSpPr>
        <p:spPr/>
        <p:txBody>
          <a:bodyPr/>
          <a:lstStyle/>
          <a:p>
            <a:endParaRPr lang="en-US"/>
          </a:p>
        </p:txBody>
      </p:sp>
      <p:sp>
        <p:nvSpPr>
          <p:cNvPr id="6" name="Text Placeholder 5"/>
          <p:cNvSpPr>
            <a:spLocks noGrp="1"/>
          </p:cNvSpPr>
          <p:nvPr>
            <p:ph type="body" sz="quarter" idx="19"/>
          </p:nvPr>
        </p:nvSpPr>
        <p:spPr/>
        <p:txBody>
          <a:bodyPr/>
          <a:lstStyle/>
          <a:p>
            <a:endParaRPr lang="en-US"/>
          </a:p>
        </p:txBody>
      </p:sp>
      <p:sp>
        <p:nvSpPr>
          <p:cNvPr id="7" name="Text Placeholder 6"/>
          <p:cNvSpPr>
            <a:spLocks noGrp="1"/>
          </p:cNvSpPr>
          <p:nvPr>
            <p:ph type="body" sz="quarter" idx="20"/>
          </p:nvPr>
        </p:nvSpPr>
        <p:spPr/>
        <p:txBody>
          <a:bodyPr/>
          <a:lstStyle/>
          <a:p>
            <a:endParaRPr lang="en-US"/>
          </a:p>
        </p:txBody>
      </p:sp>
      <p:sp>
        <p:nvSpPr>
          <p:cNvPr id="8" name="Text Placeholder 7"/>
          <p:cNvSpPr>
            <a:spLocks noGrp="1"/>
          </p:cNvSpPr>
          <p:nvPr>
            <p:ph type="body" sz="quarter" idx="21"/>
          </p:nvPr>
        </p:nvSpPr>
        <p:spPr/>
        <p:txBody>
          <a:bodyPr/>
          <a:lstStyle/>
          <a:p>
            <a:endParaRPr lang="en-US"/>
          </a:p>
        </p:txBody>
      </p:sp>
      <p:sp>
        <p:nvSpPr>
          <p:cNvPr id="9" name="Text Placeholder 8"/>
          <p:cNvSpPr>
            <a:spLocks noGrp="1"/>
          </p:cNvSpPr>
          <p:nvPr>
            <p:ph type="body" sz="quarter" idx="28"/>
          </p:nvPr>
        </p:nvSpPr>
        <p:spPr/>
        <p:txBody>
          <a:bodyPr/>
          <a:lstStyle/>
          <a:p>
            <a:endParaRPr lang="en-US"/>
          </a:p>
        </p:txBody>
      </p:sp>
      <p:sp>
        <p:nvSpPr>
          <p:cNvPr id="10" name="Text Placeholder 9"/>
          <p:cNvSpPr>
            <a:spLocks noGrp="1"/>
          </p:cNvSpPr>
          <p:nvPr>
            <p:ph type="body" sz="quarter" idx="29"/>
          </p:nvPr>
        </p:nvSpPr>
        <p:spPr/>
        <p:txBody>
          <a:bodyPr/>
          <a:lstStyle/>
          <a:p>
            <a:endParaRPr lang="en-US"/>
          </a:p>
        </p:txBody>
      </p:sp>
      <p:sp>
        <p:nvSpPr>
          <p:cNvPr id="11" name="Text Placeholder 10"/>
          <p:cNvSpPr>
            <a:spLocks noGrp="1"/>
          </p:cNvSpPr>
          <p:nvPr>
            <p:ph type="body" sz="quarter" idx="30"/>
          </p:nvPr>
        </p:nvSpPr>
        <p:spPr/>
        <p:txBody>
          <a:bodyPr/>
          <a:lstStyle/>
          <a:p>
            <a:endParaRPr lang="en-US"/>
          </a:p>
        </p:txBody>
      </p:sp>
      <p:sp>
        <p:nvSpPr>
          <p:cNvPr id="12" name="Text Placeholder 11"/>
          <p:cNvSpPr>
            <a:spLocks noGrp="1"/>
          </p:cNvSpPr>
          <p:nvPr>
            <p:ph type="body" sz="quarter" idx="31"/>
          </p:nvPr>
        </p:nvSpPr>
        <p:spPr/>
        <p:txBody>
          <a:bodyPr/>
          <a:lstStyle/>
          <a:p>
            <a:endParaRPr lang="en-US"/>
          </a:p>
        </p:txBody>
      </p:sp>
    </p:spTree>
    <p:extLst>
      <p:ext uri="{BB962C8B-B14F-4D97-AF65-F5344CB8AC3E}">
        <p14:creationId xmlns:p14="http://schemas.microsoft.com/office/powerpoint/2010/main" val="46296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endParaRPr lang="en-US"/>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p:txBody>
          <a:bodyPr/>
          <a:lstStyle/>
          <a:p>
            <a:endParaRPr lang="en-US"/>
          </a:p>
        </p:txBody>
      </p:sp>
      <p:sp>
        <p:nvSpPr>
          <p:cNvPr id="5" name="Text Placeholder 4"/>
          <p:cNvSpPr>
            <a:spLocks noGrp="1"/>
          </p:cNvSpPr>
          <p:nvPr>
            <p:ph type="body" sz="quarter" idx="19"/>
          </p:nvPr>
        </p:nvSpPr>
        <p:spPr/>
        <p:txBody>
          <a:bodyPr/>
          <a:lstStyle/>
          <a:p>
            <a:endParaRPr lang="en-US"/>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a:p>
        </p:txBody>
      </p:sp>
      <p:sp>
        <p:nvSpPr>
          <p:cNvPr id="8" name="Text Placeholder 7"/>
          <p:cNvSpPr>
            <a:spLocks noGrp="1"/>
          </p:cNvSpPr>
          <p:nvPr>
            <p:ph type="body" sz="quarter" idx="28"/>
          </p:nvPr>
        </p:nvSpPr>
        <p:spPr/>
        <p:txBody>
          <a:bodyPr/>
          <a:lstStyle/>
          <a:p>
            <a:endParaRPr lang="en-US"/>
          </a:p>
        </p:txBody>
      </p:sp>
      <p:sp>
        <p:nvSpPr>
          <p:cNvPr id="9" name="Text Placeholder 8"/>
          <p:cNvSpPr>
            <a:spLocks noGrp="1"/>
          </p:cNvSpPr>
          <p:nvPr>
            <p:ph type="body" sz="quarter" idx="31"/>
          </p:nvPr>
        </p:nvSpPr>
        <p:spPr/>
        <p:txBody>
          <a:bodyPr/>
          <a:lstStyle/>
          <a:p>
            <a:endParaRPr lang="en-US"/>
          </a:p>
        </p:txBody>
      </p:sp>
      <p:sp>
        <p:nvSpPr>
          <p:cNvPr id="10" name="Text Placeholder 9"/>
          <p:cNvSpPr>
            <a:spLocks noGrp="1"/>
          </p:cNvSpPr>
          <p:nvPr>
            <p:ph type="body" sz="quarter" idx="29"/>
          </p:nvPr>
        </p:nvSpPr>
        <p:spPr/>
        <p:txBody>
          <a:bodyPr/>
          <a:lstStyle/>
          <a:p>
            <a:endParaRPr lang="en-US"/>
          </a:p>
        </p:txBody>
      </p:sp>
      <p:sp>
        <p:nvSpPr>
          <p:cNvPr id="11" name="Text Placeholder 10"/>
          <p:cNvSpPr>
            <a:spLocks noGrp="1"/>
          </p:cNvSpPr>
          <p:nvPr>
            <p:ph type="body" sz="quarter" idx="30"/>
          </p:nvPr>
        </p:nvSpPr>
        <p:spPr/>
        <p:txBody>
          <a:bodyPr/>
          <a:lstStyle/>
          <a:p>
            <a:endParaRPr lang="en-US"/>
          </a:p>
        </p:txBody>
      </p:sp>
    </p:spTree>
    <p:extLst>
      <p:ext uri="{BB962C8B-B14F-4D97-AF65-F5344CB8AC3E}">
        <p14:creationId xmlns:p14="http://schemas.microsoft.com/office/powerpoint/2010/main" val="169393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7"/>
          </p:nvPr>
        </p:nvSpPr>
        <p:spPr/>
      </p:sp>
      <p:sp>
        <p:nvSpPr>
          <p:cNvPr id="3" name="Text Placeholder 2"/>
          <p:cNvSpPr>
            <a:spLocks noGrp="1"/>
          </p:cNvSpPr>
          <p:nvPr>
            <p:ph type="body" sz="quarter" idx="15"/>
          </p:nvPr>
        </p:nvSpPr>
        <p:spPr/>
        <p:txBody>
          <a:bodyPr/>
          <a:lstStyle/>
          <a:p>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8"/>
          </p:nvPr>
        </p:nvSpPr>
        <p:spPr/>
        <p:txBody>
          <a:bodyPr/>
          <a:lstStyle/>
          <a:p>
            <a:endParaRPr lang="en-US"/>
          </a:p>
        </p:txBody>
      </p:sp>
      <p:sp>
        <p:nvSpPr>
          <p:cNvPr id="6" name="Text Placeholder 5"/>
          <p:cNvSpPr>
            <a:spLocks noGrp="1"/>
          </p:cNvSpPr>
          <p:nvPr>
            <p:ph type="body" sz="quarter" idx="19"/>
          </p:nvPr>
        </p:nvSpPr>
        <p:spPr/>
        <p:txBody>
          <a:bodyPr/>
          <a:lstStyle/>
          <a:p>
            <a:endParaRPr lang="en-US"/>
          </a:p>
        </p:txBody>
      </p:sp>
      <p:sp>
        <p:nvSpPr>
          <p:cNvPr id="7" name="Text Placeholder 6"/>
          <p:cNvSpPr>
            <a:spLocks noGrp="1"/>
          </p:cNvSpPr>
          <p:nvPr>
            <p:ph type="body" sz="quarter" idx="20"/>
          </p:nvPr>
        </p:nvSpPr>
        <p:spPr/>
        <p:txBody>
          <a:bodyPr/>
          <a:lstStyle/>
          <a:p>
            <a:endParaRPr lang="en-US"/>
          </a:p>
        </p:txBody>
      </p:sp>
      <p:sp>
        <p:nvSpPr>
          <p:cNvPr id="8" name="Text Placeholder 7"/>
          <p:cNvSpPr>
            <a:spLocks noGrp="1"/>
          </p:cNvSpPr>
          <p:nvPr>
            <p:ph type="body" sz="quarter" idx="21"/>
          </p:nvPr>
        </p:nvSpPr>
        <p:spPr/>
        <p:txBody>
          <a:bodyPr/>
          <a:lstStyle/>
          <a:p>
            <a:endParaRPr lang="en-US"/>
          </a:p>
        </p:txBody>
      </p:sp>
      <p:sp>
        <p:nvSpPr>
          <p:cNvPr id="9" name="Text Placeholder 8"/>
          <p:cNvSpPr>
            <a:spLocks noGrp="1"/>
          </p:cNvSpPr>
          <p:nvPr>
            <p:ph type="body" sz="quarter" idx="28"/>
          </p:nvPr>
        </p:nvSpPr>
        <p:spPr/>
        <p:txBody>
          <a:bodyPr/>
          <a:lstStyle/>
          <a:p>
            <a:endParaRPr lang="en-US"/>
          </a:p>
        </p:txBody>
      </p:sp>
      <p:sp>
        <p:nvSpPr>
          <p:cNvPr id="10" name="Text Placeholder 9"/>
          <p:cNvSpPr>
            <a:spLocks noGrp="1"/>
          </p:cNvSpPr>
          <p:nvPr>
            <p:ph type="body" sz="quarter" idx="31"/>
          </p:nvPr>
        </p:nvSpPr>
        <p:spPr/>
        <p:txBody>
          <a:bodyPr/>
          <a:lstStyle/>
          <a:p>
            <a:endParaRPr lang="en-US"/>
          </a:p>
        </p:txBody>
      </p:sp>
      <p:sp>
        <p:nvSpPr>
          <p:cNvPr id="11" name="Picture Placeholder 10"/>
          <p:cNvSpPr>
            <a:spLocks noGrp="1"/>
          </p:cNvSpPr>
          <p:nvPr>
            <p:ph type="pic" sz="quarter" idx="26"/>
          </p:nvPr>
        </p:nvSpPr>
        <p:spPr/>
      </p:sp>
      <p:sp>
        <p:nvSpPr>
          <p:cNvPr id="12" name="Text Placeholder 11"/>
          <p:cNvSpPr>
            <a:spLocks noGrp="1"/>
          </p:cNvSpPr>
          <p:nvPr>
            <p:ph type="body" sz="quarter" idx="29"/>
          </p:nvPr>
        </p:nvSpPr>
        <p:spPr/>
        <p:txBody>
          <a:bodyPr/>
          <a:lstStyle/>
          <a:p>
            <a:endParaRPr lang="en-US"/>
          </a:p>
        </p:txBody>
      </p:sp>
      <p:sp>
        <p:nvSpPr>
          <p:cNvPr id="13" name="Text Placeholder 12"/>
          <p:cNvSpPr>
            <a:spLocks noGrp="1"/>
          </p:cNvSpPr>
          <p:nvPr>
            <p:ph type="body" sz="quarter" idx="30"/>
          </p:nvPr>
        </p:nvSpPr>
        <p:spPr/>
        <p:txBody>
          <a:bodyPr/>
          <a:lstStyle/>
          <a:p>
            <a:endParaRPr lang="en-US"/>
          </a:p>
        </p:txBody>
      </p:sp>
    </p:spTree>
    <p:extLst>
      <p:ext uri="{BB962C8B-B14F-4D97-AF65-F5344CB8AC3E}">
        <p14:creationId xmlns:p14="http://schemas.microsoft.com/office/powerpoint/2010/main" val="2467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endParaRPr lang="en-US"/>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p:txBody>
          <a:bodyPr/>
          <a:lstStyle/>
          <a:p>
            <a:endParaRPr lang="en-US"/>
          </a:p>
        </p:txBody>
      </p:sp>
      <p:sp>
        <p:nvSpPr>
          <p:cNvPr id="5" name="Text Placeholder 4"/>
          <p:cNvSpPr>
            <a:spLocks noGrp="1"/>
          </p:cNvSpPr>
          <p:nvPr>
            <p:ph type="body" sz="quarter" idx="19"/>
          </p:nvPr>
        </p:nvSpPr>
        <p:spPr/>
        <p:txBody>
          <a:bodyPr/>
          <a:lstStyle/>
          <a:p>
            <a:endParaRPr lang="en-US"/>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a:p>
        </p:txBody>
      </p:sp>
      <p:sp>
        <p:nvSpPr>
          <p:cNvPr id="8" name="Text Placeholder 7"/>
          <p:cNvSpPr>
            <a:spLocks noGrp="1"/>
          </p:cNvSpPr>
          <p:nvPr>
            <p:ph type="body" sz="quarter" idx="28"/>
          </p:nvPr>
        </p:nvSpPr>
        <p:spPr/>
        <p:txBody>
          <a:bodyPr/>
          <a:lstStyle/>
          <a:p>
            <a:endParaRPr lang="en-US"/>
          </a:p>
        </p:txBody>
      </p:sp>
      <p:sp>
        <p:nvSpPr>
          <p:cNvPr id="9" name="Text Placeholder 8"/>
          <p:cNvSpPr>
            <a:spLocks noGrp="1"/>
          </p:cNvSpPr>
          <p:nvPr>
            <p:ph type="body" sz="quarter" idx="31"/>
          </p:nvPr>
        </p:nvSpPr>
        <p:spPr/>
        <p:txBody>
          <a:bodyPr/>
          <a:lstStyle/>
          <a:p>
            <a:endParaRPr lang="en-US"/>
          </a:p>
        </p:txBody>
      </p:sp>
      <p:sp>
        <p:nvSpPr>
          <p:cNvPr id="10" name="Text Placeholder 9"/>
          <p:cNvSpPr>
            <a:spLocks noGrp="1"/>
          </p:cNvSpPr>
          <p:nvPr>
            <p:ph type="body" sz="quarter" idx="29"/>
          </p:nvPr>
        </p:nvSpPr>
        <p:spPr/>
        <p:txBody>
          <a:bodyPr/>
          <a:lstStyle/>
          <a:p>
            <a:endParaRPr lang="en-US"/>
          </a:p>
        </p:txBody>
      </p:sp>
      <p:sp>
        <p:nvSpPr>
          <p:cNvPr id="11" name="Text Placeholder 10"/>
          <p:cNvSpPr>
            <a:spLocks noGrp="1"/>
          </p:cNvSpPr>
          <p:nvPr>
            <p:ph type="body" sz="quarter" idx="30"/>
          </p:nvPr>
        </p:nvSpPr>
        <p:spPr/>
        <p:txBody>
          <a:bodyPr/>
          <a:lstStyle/>
          <a:p>
            <a:endParaRPr lang="en-US"/>
          </a:p>
        </p:txBody>
      </p:sp>
    </p:spTree>
    <p:extLst>
      <p:ext uri="{BB962C8B-B14F-4D97-AF65-F5344CB8AC3E}">
        <p14:creationId xmlns:p14="http://schemas.microsoft.com/office/powerpoint/2010/main" val="198614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7"/>
          </p:nvPr>
        </p:nvSpPr>
        <p:spPr/>
      </p:sp>
      <p:sp>
        <p:nvSpPr>
          <p:cNvPr id="3" name="Text Placeholder 2"/>
          <p:cNvSpPr>
            <a:spLocks noGrp="1"/>
          </p:cNvSpPr>
          <p:nvPr>
            <p:ph type="body" sz="quarter" idx="15"/>
          </p:nvPr>
        </p:nvSpPr>
        <p:spPr/>
        <p:txBody>
          <a:bodyPr/>
          <a:lstStyle/>
          <a:p>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8"/>
          </p:nvPr>
        </p:nvSpPr>
        <p:spPr/>
        <p:txBody>
          <a:bodyPr/>
          <a:lstStyle/>
          <a:p>
            <a:endParaRPr lang="en-US"/>
          </a:p>
        </p:txBody>
      </p:sp>
      <p:sp>
        <p:nvSpPr>
          <p:cNvPr id="6" name="Text Placeholder 5"/>
          <p:cNvSpPr>
            <a:spLocks noGrp="1"/>
          </p:cNvSpPr>
          <p:nvPr>
            <p:ph type="body" sz="quarter" idx="19"/>
          </p:nvPr>
        </p:nvSpPr>
        <p:spPr/>
        <p:txBody>
          <a:bodyPr/>
          <a:lstStyle/>
          <a:p>
            <a:endParaRPr lang="en-US"/>
          </a:p>
        </p:txBody>
      </p:sp>
      <p:sp>
        <p:nvSpPr>
          <p:cNvPr id="7" name="Text Placeholder 6"/>
          <p:cNvSpPr>
            <a:spLocks noGrp="1"/>
          </p:cNvSpPr>
          <p:nvPr>
            <p:ph type="body" sz="quarter" idx="20"/>
          </p:nvPr>
        </p:nvSpPr>
        <p:spPr/>
        <p:txBody>
          <a:bodyPr/>
          <a:lstStyle/>
          <a:p>
            <a:endParaRPr lang="en-US"/>
          </a:p>
        </p:txBody>
      </p:sp>
      <p:sp>
        <p:nvSpPr>
          <p:cNvPr id="8" name="Text Placeholder 7"/>
          <p:cNvSpPr>
            <a:spLocks noGrp="1"/>
          </p:cNvSpPr>
          <p:nvPr>
            <p:ph type="body" sz="quarter" idx="21"/>
          </p:nvPr>
        </p:nvSpPr>
        <p:spPr/>
        <p:txBody>
          <a:bodyPr/>
          <a:lstStyle/>
          <a:p>
            <a:endParaRPr lang="en-US"/>
          </a:p>
        </p:txBody>
      </p:sp>
      <p:sp>
        <p:nvSpPr>
          <p:cNvPr id="9" name="Text Placeholder 8"/>
          <p:cNvSpPr>
            <a:spLocks noGrp="1"/>
          </p:cNvSpPr>
          <p:nvPr>
            <p:ph type="body" sz="quarter" idx="28"/>
          </p:nvPr>
        </p:nvSpPr>
        <p:spPr/>
        <p:txBody>
          <a:bodyPr/>
          <a:lstStyle/>
          <a:p>
            <a:endParaRPr lang="en-US"/>
          </a:p>
        </p:txBody>
      </p:sp>
      <p:sp>
        <p:nvSpPr>
          <p:cNvPr id="10" name="Text Placeholder 9"/>
          <p:cNvSpPr>
            <a:spLocks noGrp="1"/>
          </p:cNvSpPr>
          <p:nvPr>
            <p:ph type="body" sz="quarter" idx="31"/>
          </p:nvPr>
        </p:nvSpPr>
        <p:spPr/>
        <p:txBody>
          <a:bodyPr/>
          <a:lstStyle/>
          <a:p>
            <a:endParaRPr lang="en-US"/>
          </a:p>
        </p:txBody>
      </p:sp>
      <p:sp>
        <p:nvSpPr>
          <p:cNvPr id="11" name="Text Placeholder 10"/>
          <p:cNvSpPr>
            <a:spLocks noGrp="1"/>
          </p:cNvSpPr>
          <p:nvPr>
            <p:ph type="body" sz="quarter" idx="26"/>
          </p:nvPr>
        </p:nvSpPr>
        <p:spPr/>
        <p:txBody>
          <a:bodyPr/>
          <a:lstStyle/>
          <a:p>
            <a:endParaRPr lang="en-US"/>
          </a:p>
        </p:txBody>
      </p:sp>
      <p:sp>
        <p:nvSpPr>
          <p:cNvPr id="12" name="Text Placeholder 11"/>
          <p:cNvSpPr>
            <a:spLocks noGrp="1"/>
          </p:cNvSpPr>
          <p:nvPr>
            <p:ph type="body" sz="quarter" idx="29"/>
          </p:nvPr>
        </p:nvSpPr>
        <p:spPr/>
        <p:txBody>
          <a:bodyPr/>
          <a:lstStyle/>
          <a:p>
            <a:endParaRPr lang="en-US"/>
          </a:p>
        </p:txBody>
      </p:sp>
      <p:sp>
        <p:nvSpPr>
          <p:cNvPr id="13" name="Text Placeholder 12"/>
          <p:cNvSpPr>
            <a:spLocks noGrp="1"/>
          </p:cNvSpPr>
          <p:nvPr>
            <p:ph type="body" sz="quarter" idx="30"/>
          </p:nvPr>
        </p:nvSpPr>
        <p:spPr/>
        <p:txBody>
          <a:bodyPr/>
          <a:lstStyle/>
          <a:p>
            <a:endParaRPr lang="en-US"/>
          </a:p>
        </p:txBody>
      </p:sp>
    </p:spTree>
    <p:extLst>
      <p:ext uri="{BB962C8B-B14F-4D97-AF65-F5344CB8AC3E}">
        <p14:creationId xmlns:p14="http://schemas.microsoft.com/office/powerpoint/2010/main" val="711535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endParaRPr lang="en-US"/>
          </a:p>
        </p:txBody>
      </p:sp>
      <p:sp>
        <p:nvSpPr>
          <p:cNvPr id="3" name="Text Placeholder 2"/>
          <p:cNvSpPr>
            <a:spLocks noGrp="1"/>
          </p:cNvSpPr>
          <p:nvPr>
            <p:ph type="body" sz="quarter" idx="15"/>
          </p:nvPr>
        </p:nvSpPr>
        <p:spPr/>
        <p:txBody>
          <a:bodyPr/>
          <a:lstStyle/>
          <a:p>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8"/>
          </p:nvPr>
        </p:nvSpPr>
        <p:spPr/>
        <p:txBody>
          <a:bodyPr/>
          <a:lstStyle/>
          <a:p>
            <a:endParaRPr lang="en-US"/>
          </a:p>
        </p:txBody>
      </p:sp>
      <p:sp>
        <p:nvSpPr>
          <p:cNvPr id="6" name="Text Placeholder 5"/>
          <p:cNvSpPr>
            <a:spLocks noGrp="1"/>
          </p:cNvSpPr>
          <p:nvPr>
            <p:ph type="body" sz="quarter" idx="19"/>
          </p:nvPr>
        </p:nvSpPr>
        <p:spPr/>
        <p:txBody>
          <a:bodyPr/>
          <a:lstStyle/>
          <a:p>
            <a:endParaRPr lang="en-US"/>
          </a:p>
        </p:txBody>
      </p:sp>
      <p:sp>
        <p:nvSpPr>
          <p:cNvPr id="7" name="Text Placeholder 6"/>
          <p:cNvSpPr>
            <a:spLocks noGrp="1"/>
          </p:cNvSpPr>
          <p:nvPr>
            <p:ph type="body" sz="quarter" idx="20"/>
          </p:nvPr>
        </p:nvSpPr>
        <p:spPr/>
        <p:txBody>
          <a:bodyPr/>
          <a:lstStyle/>
          <a:p>
            <a:endParaRPr lang="en-US"/>
          </a:p>
        </p:txBody>
      </p:sp>
      <p:sp>
        <p:nvSpPr>
          <p:cNvPr id="8" name="Text Placeholder 7"/>
          <p:cNvSpPr>
            <a:spLocks noGrp="1"/>
          </p:cNvSpPr>
          <p:nvPr>
            <p:ph type="body" sz="quarter" idx="21"/>
          </p:nvPr>
        </p:nvSpPr>
        <p:spPr/>
        <p:txBody>
          <a:bodyPr/>
          <a:lstStyle/>
          <a:p>
            <a:endParaRPr lang="en-US"/>
          </a:p>
        </p:txBody>
      </p:sp>
      <p:sp>
        <p:nvSpPr>
          <p:cNvPr id="9" name="Text Placeholder 8"/>
          <p:cNvSpPr>
            <a:spLocks noGrp="1"/>
          </p:cNvSpPr>
          <p:nvPr>
            <p:ph type="body" sz="quarter" idx="28"/>
          </p:nvPr>
        </p:nvSpPr>
        <p:spPr/>
        <p:txBody>
          <a:bodyPr/>
          <a:lstStyle/>
          <a:p>
            <a:endParaRPr lang="en-US"/>
          </a:p>
        </p:txBody>
      </p:sp>
      <p:sp>
        <p:nvSpPr>
          <p:cNvPr id="10" name="Text Placeholder 9"/>
          <p:cNvSpPr>
            <a:spLocks noGrp="1"/>
          </p:cNvSpPr>
          <p:nvPr>
            <p:ph type="body" sz="quarter" idx="31"/>
          </p:nvPr>
        </p:nvSpPr>
        <p:spPr/>
        <p:txBody>
          <a:bodyPr/>
          <a:lstStyle/>
          <a:p>
            <a:endParaRPr lang="en-US"/>
          </a:p>
        </p:txBody>
      </p:sp>
      <p:sp>
        <p:nvSpPr>
          <p:cNvPr id="11" name="Text Placeholder 10"/>
          <p:cNvSpPr>
            <a:spLocks noGrp="1"/>
          </p:cNvSpPr>
          <p:nvPr>
            <p:ph type="body" sz="quarter" idx="29"/>
          </p:nvPr>
        </p:nvSpPr>
        <p:spPr/>
        <p:txBody>
          <a:bodyPr/>
          <a:lstStyle/>
          <a:p>
            <a:endParaRPr lang="en-US"/>
          </a:p>
        </p:txBody>
      </p:sp>
      <p:sp>
        <p:nvSpPr>
          <p:cNvPr id="12" name="Text Placeholder 11"/>
          <p:cNvSpPr>
            <a:spLocks noGrp="1"/>
          </p:cNvSpPr>
          <p:nvPr>
            <p:ph type="body" sz="quarter" idx="30"/>
          </p:nvPr>
        </p:nvSpPr>
        <p:spPr/>
        <p:txBody>
          <a:bodyPr/>
          <a:lstStyle/>
          <a:p>
            <a:endParaRPr lang="en-US"/>
          </a:p>
        </p:txBody>
      </p:sp>
    </p:spTree>
    <p:extLst>
      <p:ext uri="{BB962C8B-B14F-4D97-AF65-F5344CB8AC3E}">
        <p14:creationId xmlns:p14="http://schemas.microsoft.com/office/powerpoint/2010/main" val="2051393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endParaRPr lang="en-US"/>
          </a:p>
        </p:txBody>
      </p:sp>
      <p:sp>
        <p:nvSpPr>
          <p:cNvPr id="3" name="Picture Placeholder 2"/>
          <p:cNvSpPr>
            <a:spLocks noGrp="1"/>
          </p:cNvSpPr>
          <p:nvPr>
            <p:ph type="pic" sz="quarter" idx="17"/>
          </p:nvPr>
        </p:nvSpPr>
        <p:spPr/>
      </p:sp>
      <p:sp>
        <p:nvSpPr>
          <p:cNvPr id="4" name="Text Placeholder 3"/>
          <p:cNvSpPr>
            <a:spLocks noGrp="1"/>
          </p:cNvSpPr>
          <p:nvPr>
            <p:ph type="body" sz="quarter" idx="15"/>
          </p:nvPr>
        </p:nvSpPr>
        <p:spPr/>
        <p:txBody>
          <a:bodyPr/>
          <a:lstStyle/>
          <a:p>
            <a:endParaRPr lang="en-US"/>
          </a:p>
        </p:txBody>
      </p:sp>
      <p:sp>
        <p:nvSpPr>
          <p:cNvPr id="5" name="Text Placeholder 4"/>
          <p:cNvSpPr>
            <a:spLocks noGrp="1"/>
          </p:cNvSpPr>
          <p:nvPr>
            <p:ph type="body" sz="quarter" idx="16"/>
          </p:nvPr>
        </p:nvSpPr>
        <p:spPr/>
        <p:txBody>
          <a:bodyPr/>
          <a:lstStyle/>
          <a:p>
            <a:endParaRPr lang="en-US"/>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
        <p:nvSpPr>
          <p:cNvPr id="9" name="Text Placeholder 8"/>
          <p:cNvSpPr>
            <a:spLocks noGrp="1"/>
          </p:cNvSpPr>
          <p:nvPr>
            <p:ph type="body" sz="quarter" idx="21"/>
          </p:nvPr>
        </p:nvSpPr>
        <p:spPr/>
        <p:txBody>
          <a:bodyPr/>
          <a:lstStyle/>
          <a:p>
            <a:endParaRPr lang="en-US"/>
          </a:p>
        </p:txBody>
      </p:sp>
      <p:sp>
        <p:nvSpPr>
          <p:cNvPr id="10" name="Text Placeholder 9"/>
          <p:cNvSpPr>
            <a:spLocks noGrp="1"/>
          </p:cNvSpPr>
          <p:nvPr>
            <p:ph type="body" sz="quarter" idx="28"/>
          </p:nvPr>
        </p:nvSpPr>
        <p:spPr/>
        <p:txBody>
          <a:bodyPr/>
          <a:lstStyle/>
          <a:p>
            <a:endParaRPr lang="en-US"/>
          </a:p>
        </p:txBody>
      </p:sp>
      <p:sp>
        <p:nvSpPr>
          <p:cNvPr id="11" name="Text Placeholder 10"/>
          <p:cNvSpPr>
            <a:spLocks noGrp="1"/>
          </p:cNvSpPr>
          <p:nvPr>
            <p:ph type="body" sz="quarter" idx="31"/>
          </p:nvPr>
        </p:nvSpPr>
        <p:spPr/>
        <p:txBody>
          <a:bodyPr/>
          <a:lstStyle/>
          <a:p>
            <a:endParaRPr lang="en-US"/>
          </a:p>
        </p:txBody>
      </p:sp>
      <p:sp>
        <p:nvSpPr>
          <p:cNvPr id="12" name="Picture Placeholder 11"/>
          <p:cNvSpPr>
            <a:spLocks noGrp="1"/>
          </p:cNvSpPr>
          <p:nvPr>
            <p:ph type="pic" sz="quarter" idx="32"/>
          </p:nvPr>
        </p:nvSpPr>
        <p:spPr/>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Tree>
    <p:extLst>
      <p:ext uri="{BB962C8B-B14F-4D97-AF65-F5344CB8AC3E}">
        <p14:creationId xmlns:p14="http://schemas.microsoft.com/office/powerpoint/2010/main" val="121920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endParaRPr lang="en-US"/>
          </a:p>
        </p:txBody>
      </p:sp>
      <p:sp>
        <p:nvSpPr>
          <p:cNvPr id="3" name="Text Placeholder 2"/>
          <p:cNvSpPr>
            <a:spLocks noGrp="1"/>
          </p:cNvSpPr>
          <p:nvPr>
            <p:ph type="body" sz="quarter" idx="15"/>
          </p:nvPr>
        </p:nvSpPr>
        <p:spPr/>
        <p:txBody>
          <a:bodyPr/>
          <a:lstStyle/>
          <a:p>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8"/>
          </p:nvPr>
        </p:nvSpPr>
        <p:spPr/>
        <p:txBody>
          <a:bodyPr/>
          <a:lstStyle/>
          <a:p>
            <a:endParaRPr lang="en-US"/>
          </a:p>
        </p:txBody>
      </p:sp>
      <p:sp>
        <p:nvSpPr>
          <p:cNvPr id="6" name="Text Placeholder 5"/>
          <p:cNvSpPr>
            <a:spLocks noGrp="1"/>
          </p:cNvSpPr>
          <p:nvPr>
            <p:ph type="body" sz="quarter" idx="19"/>
          </p:nvPr>
        </p:nvSpPr>
        <p:spPr/>
        <p:txBody>
          <a:bodyPr/>
          <a:lstStyle/>
          <a:p>
            <a:endParaRPr lang="en-US"/>
          </a:p>
        </p:txBody>
      </p:sp>
      <p:sp>
        <p:nvSpPr>
          <p:cNvPr id="7" name="Text Placeholder 6"/>
          <p:cNvSpPr>
            <a:spLocks noGrp="1"/>
          </p:cNvSpPr>
          <p:nvPr>
            <p:ph type="body" sz="quarter" idx="20"/>
          </p:nvPr>
        </p:nvSpPr>
        <p:spPr/>
        <p:txBody>
          <a:bodyPr/>
          <a:lstStyle/>
          <a:p>
            <a:endParaRPr lang="en-US"/>
          </a:p>
        </p:txBody>
      </p:sp>
      <p:sp>
        <p:nvSpPr>
          <p:cNvPr id="8" name="Text Placeholder 7"/>
          <p:cNvSpPr>
            <a:spLocks noGrp="1"/>
          </p:cNvSpPr>
          <p:nvPr>
            <p:ph type="body" sz="quarter" idx="21"/>
          </p:nvPr>
        </p:nvSpPr>
        <p:spPr/>
        <p:txBody>
          <a:bodyPr/>
          <a:lstStyle/>
          <a:p>
            <a:endParaRPr lang="en-US"/>
          </a:p>
        </p:txBody>
      </p:sp>
      <p:sp>
        <p:nvSpPr>
          <p:cNvPr id="9" name="Text Placeholder 8"/>
          <p:cNvSpPr>
            <a:spLocks noGrp="1"/>
          </p:cNvSpPr>
          <p:nvPr>
            <p:ph type="body" sz="quarter" idx="28"/>
          </p:nvPr>
        </p:nvSpPr>
        <p:spPr/>
        <p:txBody>
          <a:bodyPr/>
          <a:lstStyle/>
          <a:p>
            <a:endParaRPr lang="en-US"/>
          </a:p>
        </p:txBody>
      </p:sp>
      <p:sp>
        <p:nvSpPr>
          <p:cNvPr id="10" name="Text Placeholder 9"/>
          <p:cNvSpPr>
            <a:spLocks noGrp="1"/>
          </p:cNvSpPr>
          <p:nvPr>
            <p:ph type="body" sz="quarter" idx="31"/>
          </p:nvPr>
        </p:nvSpPr>
        <p:spPr/>
        <p:txBody>
          <a:bodyPr/>
          <a:lstStyle/>
          <a:p>
            <a:endParaRPr lang="en-US"/>
          </a:p>
        </p:txBody>
      </p:sp>
      <p:sp>
        <p:nvSpPr>
          <p:cNvPr id="11" name="Text Placeholder 10"/>
          <p:cNvSpPr>
            <a:spLocks noGrp="1"/>
          </p:cNvSpPr>
          <p:nvPr>
            <p:ph type="body" sz="quarter" idx="32"/>
          </p:nvPr>
        </p:nvSpPr>
        <p:spPr/>
        <p:txBody>
          <a:bodyPr/>
          <a:lstStyle/>
          <a:p>
            <a:endParaRPr lang="en-US"/>
          </a:p>
        </p:txBody>
      </p:sp>
      <p:sp>
        <p:nvSpPr>
          <p:cNvPr id="12" name="Text Placeholder 11"/>
          <p:cNvSpPr>
            <a:spLocks noGrp="1"/>
          </p:cNvSpPr>
          <p:nvPr>
            <p:ph type="body" sz="quarter" idx="30"/>
          </p:nvPr>
        </p:nvSpPr>
        <p:spPr/>
        <p:txBody>
          <a:bodyPr/>
          <a:lstStyle/>
          <a:p>
            <a:endParaRPr lang="en-US"/>
          </a:p>
        </p:txBody>
      </p:sp>
    </p:spTree>
    <p:extLst>
      <p:ext uri="{BB962C8B-B14F-4D97-AF65-F5344CB8AC3E}">
        <p14:creationId xmlns:p14="http://schemas.microsoft.com/office/powerpoint/2010/main" val="126324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endParaRPr lang="en-US"/>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6" name="Text Placeholder 5"/>
          <p:cNvSpPr>
            <a:spLocks noGrp="1"/>
          </p:cNvSpPr>
          <p:nvPr>
            <p:ph type="body" sz="quarter" idx="28"/>
          </p:nvPr>
        </p:nvSpPr>
        <p:spPr/>
        <p:txBody>
          <a:bodyPr/>
          <a:lstStyle/>
          <a:p>
            <a:endParaRPr lang="en-US"/>
          </a:p>
        </p:txBody>
      </p:sp>
      <p:sp>
        <p:nvSpPr>
          <p:cNvPr id="7" name="Text Placeholder 6"/>
          <p:cNvSpPr>
            <a:spLocks noGrp="1"/>
          </p:cNvSpPr>
          <p:nvPr>
            <p:ph type="body" sz="quarter" idx="29"/>
          </p:nvPr>
        </p:nvSpPr>
        <p:spPr/>
        <p:txBody>
          <a:bodyPr/>
          <a:lstStyle/>
          <a:p>
            <a:endParaRPr lang="en-US"/>
          </a:p>
        </p:txBody>
      </p:sp>
      <p:sp>
        <p:nvSpPr>
          <p:cNvPr id="8" name="Text Placeholder 7"/>
          <p:cNvSpPr>
            <a:spLocks noGrp="1"/>
          </p:cNvSpPr>
          <p:nvPr>
            <p:ph type="body" sz="quarter" idx="30"/>
          </p:nvPr>
        </p:nvSpPr>
        <p:spPr/>
        <p:txBody>
          <a:bodyPr/>
          <a:lstStyle/>
          <a:p>
            <a:endParaRPr lang="en-US"/>
          </a:p>
        </p:txBody>
      </p:sp>
      <p:sp>
        <p:nvSpPr>
          <p:cNvPr id="9" name="Text Placeholder 8"/>
          <p:cNvSpPr>
            <a:spLocks noGrp="1"/>
          </p:cNvSpPr>
          <p:nvPr>
            <p:ph type="body" sz="quarter" idx="18"/>
          </p:nvPr>
        </p:nvSpPr>
        <p:spPr/>
        <p:txBody>
          <a:bodyPr/>
          <a:lstStyle/>
          <a:p>
            <a:endParaRPr lang="en-US"/>
          </a:p>
        </p:txBody>
      </p:sp>
      <p:sp>
        <p:nvSpPr>
          <p:cNvPr id="10" name="Text Placeholder 9"/>
          <p:cNvSpPr>
            <a:spLocks noGrp="1"/>
          </p:cNvSpPr>
          <p:nvPr>
            <p:ph type="body" sz="quarter" idx="19"/>
          </p:nvPr>
        </p:nvSpPr>
        <p:spPr/>
        <p:txBody>
          <a:bodyPr/>
          <a:lstStyle/>
          <a:p>
            <a:endParaRPr lang="en-US"/>
          </a:p>
        </p:txBody>
      </p:sp>
      <p:sp>
        <p:nvSpPr>
          <p:cNvPr id="11" name="Text Placeholder 10"/>
          <p:cNvSpPr>
            <a:spLocks noGrp="1"/>
          </p:cNvSpPr>
          <p:nvPr>
            <p:ph type="body" sz="quarter" idx="20"/>
          </p:nvPr>
        </p:nvSpPr>
        <p:spPr/>
        <p:txBody>
          <a:bodyPr/>
          <a:lstStyle/>
          <a:p>
            <a:endParaRPr lang="en-US"/>
          </a:p>
        </p:txBody>
      </p:sp>
      <p:sp>
        <p:nvSpPr>
          <p:cNvPr id="12" name="Text Placeholder 11"/>
          <p:cNvSpPr>
            <a:spLocks noGrp="1"/>
          </p:cNvSpPr>
          <p:nvPr>
            <p:ph type="body" sz="quarter" idx="32"/>
          </p:nvPr>
        </p:nvSpPr>
        <p:spPr/>
        <p:txBody>
          <a:bodyPr/>
          <a:lstStyle/>
          <a:p>
            <a:endParaRPr lang="en-US"/>
          </a:p>
        </p:txBody>
      </p:sp>
    </p:spTree>
    <p:extLst>
      <p:ext uri="{BB962C8B-B14F-4D97-AF65-F5344CB8AC3E}">
        <p14:creationId xmlns:p14="http://schemas.microsoft.com/office/powerpoint/2010/main" val="413765944"/>
      </p:ext>
    </p:extLst>
  </p:cSld>
  <p:clrMapOvr>
    <a:masterClrMapping/>
  </p:clrMapOvr>
</p:sld>
</file>

<file path=ppt/theme/theme1.xml><?xml version="1.0" encoding="utf-8"?>
<a:theme xmlns:a="http://schemas.openxmlformats.org/drawingml/2006/main" name="Office Theme">
  <a:themeElements>
    <a:clrScheme name="UBC Poster Colour Palette 1">
      <a:dk1>
        <a:srgbClr val="00528F"/>
      </a:dk1>
      <a:lt1>
        <a:srgbClr val="FFFEFE"/>
      </a:lt1>
      <a:dk2>
        <a:srgbClr val="070928"/>
      </a:dk2>
      <a:lt2>
        <a:srgbClr val="94CEDC"/>
      </a:lt2>
      <a:accent1>
        <a:srgbClr val="005290"/>
      </a:accent1>
      <a:accent2>
        <a:srgbClr val="009DCC"/>
      </a:accent2>
      <a:accent3>
        <a:srgbClr val="4CABD2"/>
      </a:accent3>
      <a:accent4>
        <a:srgbClr val="6DBDD9"/>
      </a:accent4>
      <a:accent5>
        <a:srgbClr val="96CFDD"/>
      </a:accent5>
      <a:accent6>
        <a:srgbClr val="FFFFFF"/>
      </a:accent6>
      <a:hlink>
        <a:srgbClr val="FFFEFE"/>
      </a:hlink>
      <a:folHlink>
        <a:srgbClr val="FFFEF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GonPC_Test-2" id="{B065F4CF-3322-0D42-9A99-0D36A59CBB80}" vid="{B05131FD-8B9B-B947-8F92-EBF90CBAFB81}"/>
    </a:ext>
  </a:extLst>
</a:theme>
</file>

<file path=ppt/theme/theme2.xml><?xml version="1.0" encoding="utf-8"?>
<a:theme xmlns:a="http://schemas.openxmlformats.org/drawingml/2006/main" name="Custom Design">
  <a:themeElements>
    <a:clrScheme name="UBC Poster Colour Palette 1">
      <a:dk1>
        <a:srgbClr val="00528F"/>
      </a:dk1>
      <a:lt1>
        <a:srgbClr val="FFFEFE"/>
      </a:lt1>
      <a:dk2>
        <a:srgbClr val="070928"/>
      </a:dk2>
      <a:lt2>
        <a:srgbClr val="94CEDC"/>
      </a:lt2>
      <a:accent1>
        <a:srgbClr val="005290"/>
      </a:accent1>
      <a:accent2>
        <a:srgbClr val="009DCC"/>
      </a:accent2>
      <a:accent3>
        <a:srgbClr val="4CABD2"/>
      </a:accent3>
      <a:accent4>
        <a:srgbClr val="6DBDD9"/>
      </a:accent4>
      <a:accent5>
        <a:srgbClr val="96CFDD"/>
      </a:accent5>
      <a:accent6>
        <a:srgbClr val="FFFFFF"/>
      </a:accent6>
      <a:hlink>
        <a:srgbClr val="FFFEFE"/>
      </a:hlink>
      <a:folHlink>
        <a:srgbClr val="FFFEF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GonPC_Test-2" id="{B065F4CF-3322-0D42-9A99-0D36A59CBB80}" vid="{E2109294-D2BB-E944-BDEA-0AE328C234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CGonPC_Test-2</Template>
  <TotalTime>682</TotalTime>
  <Words>1109</Words>
  <Application>Microsoft Office PowerPoint</Application>
  <PresentationFormat>Custom</PresentationFormat>
  <Paragraphs>305</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Mangal</vt:lpstr>
      <vt:lpstr>Whitney</vt:lpstr>
      <vt:lpstr>Whitney Book</vt:lpstr>
      <vt:lpstr>Whitney Medium</vt:lpstr>
      <vt:lpstr>Whitney Semibold</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dibartel</dc:creator>
  <cp:lastModifiedBy>acgrant</cp:lastModifiedBy>
  <cp:revision>59</cp:revision>
  <cp:lastPrinted>2017-06-19T19:00:05Z</cp:lastPrinted>
  <dcterms:created xsi:type="dcterms:W3CDTF">2017-06-19T17:05:56Z</dcterms:created>
  <dcterms:modified xsi:type="dcterms:W3CDTF">2017-08-25T18:39:36Z</dcterms:modified>
</cp:coreProperties>
</file>